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8" r:id="rId3"/>
    <p:sldId id="260" r:id="rId4"/>
    <p:sldId id="261" r:id="rId5"/>
    <p:sldId id="259" r:id="rId6"/>
    <p:sldId id="262" r:id="rId7"/>
    <p:sldId id="269" r:id="rId8"/>
    <p:sldId id="277" r:id="rId9"/>
    <p:sldId id="278" r:id="rId10"/>
    <p:sldId id="273" r:id="rId11"/>
    <p:sldId id="274" r:id="rId12"/>
    <p:sldId id="275" r:id="rId13"/>
    <p:sldId id="272" r:id="rId14"/>
    <p:sldId id="271" r:id="rId15"/>
    <p:sldId id="268" r:id="rId16"/>
    <p:sldId id="267" r:id="rId17"/>
    <p:sldId id="266" r:id="rId18"/>
    <p:sldId id="265" r:id="rId19"/>
    <p:sldId id="264" r:id="rId20"/>
    <p:sldId id="26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>
      <p:cViewPr varScale="1">
        <p:scale>
          <a:sx n="62" d="100"/>
          <a:sy n="62" d="100"/>
        </p:scale>
        <p:origin x="48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2478B3-956E-4C44-8858-C1921FB9A139}" type="doc">
      <dgm:prSet loTypeId="urn:microsoft.com/office/officeart/2005/8/layout/hList1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2E651A-5D5F-4C68-ADAB-58AD52AC1A41}">
      <dgm:prSet phldrT="[Text]"/>
      <dgm:spPr/>
      <dgm:t>
        <a:bodyPr/>
        <a:lstStyle/>
        <a:p>
          <a:r>
            <a:rPr lang="pt-BR" dirty="0" err="1"/>
            <a:t>Treasury</a:t>
          </a:r>
          <a:r>
            <a:rPr lang="pt-BR" dirty="0"/>
            <a:t> </a:t>
          </a:r>
          <a:r>
            <a:rPr lang="pt-BR" dirty="0" err="1"/>
            <a:t>Department</a:t>
          </a:r>
          <a:endParaRPr lang="en-US" dirty="0"/>
        </a:p>
      </dgm:t>
    </dgm:pt>
    <dgm:pt modelId="{08FE643E-D9DB-4E29-99E8-B3249142C153}" type="parTrans" cxnId="{AB0499F9-5A80-4A52-98DB-50736410D264}">
      <dgm:prSet/>
      <dgm:spPr/>
      <dgm:t>
        <a:bodyPr/>
        <a:lstStyle/>
        <a:p>
          <a:endParaRPr lang="en-US"/>
        </a:p>
      </dgm:t>
    </dgm:pt>
    <dgm:pt modelId="{6D236432-B9CD-4D8A-B43E-BAF40EB374E0}" type="sibTrans" cxnId="{AB0499F9-5A80-4A52-98DB-50736410D264}">
      <dgm:prSet/>
      <dgm:spPr/>
      <dgm:t>
        <a:bodyPr/>
        <a:lstStyle/>
        <a:p>
          <a:endParaRPr lang="en-US"/>
        </a:p>
      </dgm:t>
    </dgm:pt>
    <dgm:pt modelId="{E79F4F84-7C8F-4F15-9946-979A35AEB97F}">
      <dgm:prSet phldrT="[Text]"/>
      <dgm:spPr/>
      <dgm:t>
        <a:bodyPr/>
        <a:lstStyle/>
        <a:p>
          <a:r>
            <a:rPr lang="pt-BR" dirty="0"/>
            <a:t>Balance </a:t>
          </a:r>
          <a:r>
            <a:rPr lang="pt-BR" dirty="0" err="1"/>
            <a:t>sheets</a:t>
          </a:r>
          <a:r>
            <a:rPr lang="pt-BR" dirty="0"/>
            <a:t> 2018</a:t>
          </a:r>
          <a:endParaRPr lang="en-US" dirty="0"/>
        </a:p>
      </dgm:t>
    </dgm:pt>
    <dgm:pt modelId="{94C1C7E7-58F0-4935-A250-752C7FDFF4DA}" type="parTrans" cxnId="{184A1643-39AC-4128-AB7C-29EEC6613791}">
      <dgm:prSet/>
      <dgm:spPr/>
      <dgm:t>
        <a:bodyPr/>
        <a:lstStyle/>
        <a:p>
          <a:endParaRPr lang="en-US"/>
        </a:p>
      </dgm:t>
    </dgm:pt>
    <dgm:pt modelId="{89BB0A5B-F05E-4AD4-BC33-5C29063F8FDF}" type="sibTrans" cxnId="{184A1643-39AC-4128-AB7C-29EEC6613791}">
      <dgm:prSet/>
      <dgm:spPr/>
      <dgm:t>
        <a:bodyPr/>
        <a:lstStyle/>
        <a:p>
          <a:endParaRPr lang="en-US"/>
        </a:p>
      </dgm:t>
    </dgm:pt>
    <dgm:pt modelId="{AC46568B-01BE-431F-8F18-2B5EC81D8EDC}">
      <dgm:prSet phldrT="[Text]"/>
      <dgm:spPr/>
      <dgm:t>
        <a:bodyPr/>
        <a:lstStyle/>
        <a:p>
          <a:r>
            <a:rPr lang="pt-BR" dirty="0" err="1"/>
            <a:t>Brazilian</a:t>
          </a:r>
          <a:r>
            <a:rPr lang="pt-BR" dirty="0"/>
            <a:t> </a:t>
          </a:r>
          <a:r>
            <a:rPr lang="pt-BR" dirty="0" err="1"/>
            <a:t>Institute</a:t>
          </a:r>
          <a:r>
            <a:rPr lang="pt-BR" dirty="0"/>
            <a:t> </a:t>
          </a:r>
          <a:r>
            <a:rPr lang="pt-BR" dirty="0" err="1"/>
            <a:t>of</a:t>
          </a:r>
          <a:r>
            <a:rPr lang="pt-BR" dirty="0"/>
            <a:t> </a:t>
          </a:r>
          <a:r>
            <a:rPr lang="pt-BR" dirty="0" err="1"/>
            <a:t>Geography</a:t>
          </a:r>
          <a:r>
            <a:rPr lang="pt-BR" dirty="0"/>
            <a:t> </a:t>
          </a:r>
          <a:r>
            <a:rPr lang="pt-BR" dirty="0" err="1"/>
            <a:t>and</a:t>
          </a:r>
          <a:r>
            <a:rPr lang="pt-BR" dirty="0"/>
            <a:t> </a:t>
          </a:r>
          <a:r>
            <a:rPr lang="pt-BR" dirty="0" err="1"/>
            <a:t>Statistics</a:t>
          </a:r>
          <a:endParaRPr lang="en-US" dirty="0"/>
        </a:p>
      </dgm:t>
    </dgm:pt>
    <dgm:pt modelId="{9E54552A-ECF2-4E7E-BF42-A3C247D602E1}" type="parTrans" cxnId="{3C711E53-80E2-4525-B6D9-288BADDA9BC1}">
      <dgm:prSet/>
      <dgm:spPr/>
      <dgm:t>
        <a:bodyPr/>
        <a:lstStyle/>
        <a:p>
          <a:endParaRPr lang="en-US"/>
        </a:p>
      </dgm:t>
    </dgm:pt>
    <dgm:pt modelId="{6470D7A5-2B96-47AB-9692-5166D2B2900E}" type="sibTrans" cxnId="{3C711E53-80E2-4525-B6D9-288BADDA9BC1}">
      <dgm:prSet/>
      <dgm:spPr/>
      <dgm:t>
        <a:bodyPr/>
        <a:lstStyle/>
        <a:p>
          <a:endParaRPr lang="en-US"/>
        </a:p>
      </dgm:t>
    </dgm:pt>
    <dgm:pt modelId="{301586D5-D03F-41E4-8840-353E431A8C40}">
      <dgm:prSet phldrT="[Text]"/>
      <dgm:spPr/>
      <dgm:t>
        <a:bodyPr/>
        <a:lstStyle/>
        <a:p>
          <a:r>
            <a:rPr lang="pt-BR" dirty="0"/>
            <a:t>GDP</a:t>
          </a:r>
          <a:endParaRPr lang="en-US" dirty="0"/>
        </a:p>
      </dgm:t>
    </dgm:pt>
    <dgm:pt modelId="{DDA8AB8C-D6A0-4A18-90B6-B8F75E64079B}" type="parTrans" cxnId="{2622DB87-017F-4EA6-88CA-950FD3C6B34A}">
      <dgm:prSet/>
      <dgm:spPr/>
      <dgm:t>
        <a:bodyPr/>
        <a:lstStyle/>
        <a:p>
          <a:endParaRPr lang="en-US"/>
        </a:p>
      </dgm:t>
    </dgm:pt>
    <dgm:pt modelId="{551BFAB5-5FD7-401F-A8F1-9BE171765C25}" type="sibTrans" cxnId="{2622DB87-017F-4EA6-88CA-950FD3C6B34A}">
      <dgm:prSet/>
      <dgm:spPr/>
      <dgm:t>
        <a:bodyPr/>
        <a:lstStyle/>
        <a:p>
          <a:endParaRPr lang="en-US"/>
        </a:p>
      </dgm:t>
    </dgm:pt>
    <dgm:pt modelId="{D251DE62-2819-4E0D-89DD-D16673CDDECD}">
      <dgm:prSet phldrT="[Text]"/>
      <dgm:spPr/>
      <dgm:t>
        <a:bodyPr/>
        <a:lstStyle/>
        <a:p>
          <a:r>
            <a:rPr lang="pt-BR" dirty="0"/>
            <a:t>Health </a:t>
          </a:r>
          <a:r>
            <a:rPr lang="pt-BR" dirty="0" err="1"/>
            <a:t>Ministry</a:t>
          </a:r>
          <a:endParaRPr lang="en-US" dirty="0"/>
        </a:p>
      </dgm:t>
    </dgm:pt>
    <dgm:pt modelId="{04E15073-E6C0-4A4E-AA8E-F74AAB0CA67F}" type="parTrans" cxnId="{8399B7E3-CA57-4217-BFE0-91A59378211D}">
      <dgm:prSet/>
      <dgm:spPr/>
      <dgm:t>
        <a:bodyPr/>
        <a:lstStyle/>
        <a:p>
          <a:endParaRPr lang="en-US"/>
        </a:p>
      </dgm:t>
    </dgm:pt>
    <dgm:pt modelId="{E1CAD702-1A3B-44BB-B3E4-C9A5ADBBB4CD}" type="sibTrans" cxnId="{8399B7E3-CA57-4217-BFE0-91A59378211D}">
      <dgm:prSet/>
      <dgm:spPr/>
      <dgm:t>
        <a:bodyPr/>
        <a:lstStyle/>
        <a:p>
          <a:endParaRPr lang="en-US"/>
        </a:p>
      </dgm:t>
    </dgm:pt>
    <dgm:pt modelId="{929E5CA8-DA9A-47AF-9E6F-3A7B8A6E3FCD}">
      <dgm:prSet phldrT="[Text]"/>
      <dgm:spPr/>
      <dgm:t>
        <a:bodyPr/>
        <a:lstStyle/>
        <a:p>
          <a:r>
            <a:rPr lang="pt-BR" dirty="0" err="1"/>
            <a:t>Accountant’s</a:t>
          </a:r>
          <a:r>
            <a:rPr lang="pt-BR" dirty="0"/>
            <a:t> </a:t>
          </a:r>
          <a:r>
            <a:rPr lang="pt-BR" dirty="0" err="1"/>
            <a:t>name</a:t>
          </a:r>
          <a:r>
            <a:rPr lang="pt-BR" dirty="0"/>
            <a:t> </a:t>
          </a:r>
          <a:r>
            <a:rPr lang="pt-BR" dirty="0" err="1"/>
            <a:t>and</a:t>
          </a:r>
          <a:r>
            <a:rPr lang="pt-BR" dirty="0"/>
            <a:t> e-mail</a:t>
          </a:r>
          <a:endParaRPr lang="en-US" dirty="0"/>
        </a:p>
      </dgm:t>
    </dgm:pt>
    <dgm:pt modelId="{25B82716-BDEF-48E8-AF11-D99E3B362C05}" type="parTrans" cxnId="{DD024C43-8E09-4E62-96E2-AAC3A022594A}">
      <dgm:prSet/>
      <dgm:spPr/>
      <dgm:t>
        <a:bodyPr/>
        <a:lstStyle/>
        <a:p>
          <a:endParaRPr lang="en-US"/>
        </a:p>
      </dgm:t>
    </dgm:pt>
    <dgm:pt modelId="{38175EA6-CD58-4380-8CEA-4CE33D0E5DCB}" type="sibTrans" cxnId="{DD024C43-8E09-4E62-96E2-AAC3A022594A}">
      <dgm:prSet/>
      <dgm:spPr/>
      <dgm:t>
        <a:bodyPr/>
        <a:lstStyle/>
        <a:p>
          <a:endParaRPr lang="en-US"/>
        </a:p>
      </dgm:t>
    </dgm:pt>
    <dgm:pt modelId="{0C136EEC-A325-48FA-8338-A82100432FD9}">
      <dgm:prSet phldrT="[Text]"/>
      <dgm:spPr/>
      <dgm:t>
        <a:bodyPr/>
        <a:lstStyle/>
        <a:p>
          <a:r>
            <a:rPr lang="pt-BR" dirty="0" err="1"/>
            <a:t>Accruals</a:t>
          </a:r>
          <a:r>
            <a:rPr lang="pt-BR" dirty="0"/>
            <a:t> 2018</a:t>
          </a:r>
          <a:endParaRPr lang="en-US" dirty="0"/>
        </a:p>
      </dgm:t>
    </dgm:pt>
    <dgm:pt modelId="{A4432B59-EDD6-4C7D-9CCD-9B977265D801}" type="parTrans" cxnId="{7FF11461-1C62-4676-93DB-6BEA7DD04562}">
      <dgm:prSet/>
      <dgm:spPr/>
      <dgm:t>
        <a:bodyPr/>
        <a:lstStyle/>
        <a:p>
          <a:endParaRPr lang="en-US"/>
        </a:p>
      </dgm:t>
    </dgm:pt>
    <dgm:pt modelId="{3136F0D1-6238-44B1-A0B4-BA93723861B7}" type="sibTrans" cxnId="{7FF11461-1C62-4676-93DB-6BEA7DD04562}">
      <dgm:prSet/>
      <dgm:spPr/>
      <dgm:t>
        <a:bodyPr/>
        <a:lstStyle/>
        <a:p>
          <a:endParaRPr lang="en-US"/>
        </a:p>
      </dgm:t>
    </dgm:pt>
    <dgm:pt modelId="{1F143BB0-7099-420B-9F32-4D190A6931EE}">
      <dgm:prSet phldrT="[Text]"/>
      <dgm:spPr/>
      <dgm:t>
        <a:bodyPr/>
        <a:lstStyle/>
        <a:p>
          <a:r>
            <a:rPr lang="pt-BR" dirty="0" err="1"/>
            <a:t>Population</a:t>
          </a:r>
          <a:endParaRPr lang="en-US" dirty="0"/>
        </a:p>
      </dgm:t>
    </dgm:pt>
    <dgm:pt modelId="{1B830E60-9945-4DF8-BC6B-DA115C31E8AF}" type="parTrans" cxnId="{0F4B502E-8CFB-4FF0-84D7-6D312BDE17FC}">
      <dgm:prSet/>
      <dgm:spPr/>
      <dgm:t>
        <a:bodyPr/>
        <a:lstStyle/>
        <a:p>
          <a:endParaRPr lang="en-US"/>
        </a:p>
      </dgm:t>
    </dgm:pt>
    <dgm:pt modelId="{24A3CACD-33C8-4EBA-8FD6-C4ED841DEB85}" type="sibTrans" cxnId="{0F4B502E-8CFB-4FF0-84D7-6D312BDE17FC}">
      <dgm:prSet/>
      <dgm:spPr/>
      <dgm:t>
        <a:bodyPr/>
        <a:lstStyle/>
        <a:p>
          <a:endParaRPr lang="en-US"/>
        </a:p>
      </dgm:t>
    </dgm:pt>
    <dgm:pt modelId="{7B6DD28B-DA5C-41DC-B63B-7ABE01D5C690}">
      <dgm:prSet phldrT="[Text]"/>
      <dgm:spPr/>
      <dgm:t>
        <a:bodyPr/>
        <a:lstStyle/>
        <a:p>
          <a:r>
            <a:rPr lang="pt-BR" dirty="0" err="1"/>
            <a:t>Region</a:t>
          </a:r>
          <a:endParaRPr lang="en-US" dirty="0"/>
        </a:p>
      </dgm:t>
    </dgm:pt>
    <dgm:pt modelId="{860AD479-AA5F-462A-B0A4-C6BB31008B14}" type="parTrans" cxnId="{26903365-0B92-4406-B398-E025F597416F}">
      <dgm:prSet/>
      <dgm:spPr/>
      <dgm:t>
        <a:bodyPr/>
        <a:lstStyle/>
        <a:p>
          <a:endParaRPr lang="en-US"/>
        </a:p>
      </dgm:t>
    </dgm:pt>
    <dgm:pt modelId="{EC25B094-53E0-475B-AD15-F8B052CE4F97}" type="sibTrans" cxnId="{26903365-0B92-4406-B398-E025F597416F}">
      <dgm:prSet/>
      <dgm:spPr/>
      <dgm:t>
        <a:bodyPr/>
        <a:lstStyle/>
        <a:p>
          <a:endParaRPr lang="en-US"/>
        </a:p>
      </dgm:t>
    </dgm:pt>
    <dgm:pt modelId="{A807BF5D-40D1-4D42-8B9F-76E575B9AB98}">
      <dgm:prSet phldrT="[Text]"/>
      <dgm:spPr/>
      <dgm:t>
        <a:bodyPr/>
        <a:lstStyle/>
        <a:p>
          <a:r>
            <a:rPr lang="pt-BR" dirty="0" err="1"/>
            <a:t>Level</a:t>
          </a:r>
          <a:r>
            <a:rPr lang="pt-BR" dirty="0"/>
            <a:t> </a:t>
          </a:r>
          <a:r>
            <a:rPr lang="pt-BR" dirty="0" err="1"/>
            <a:t>of</a:t>
          </a:r>
          <a:r>
            <a:rPr lang="pt-BR" dirty="0"/>
            <a:t> </a:t>
          </a:r>
          <a:r>
            <a:rPr lang="pt-BR" dirty="0" err="1"/>
            <a:t>urbanization</a:t>
          </a:r>
          <a:endParaRPr lang="en-US" dirty="0"/>
        </a:p>
      </dgm:t>
    </dgm:pt>
    <dgm:pt modelId="{8893F1D7-F1AC-4A6C-8048-C43781AD720D}" type="parTrans" cxnId="{7745D63B-FFE9-4E53-8893-76A890EDE63C}">
      <dgm:prSet/>
      <dgm:spPr/>
      <dgm:t>
        <a:bodyPr/>
        <a:lstStyle/>
        <a:p>
          <a:endParaRPr lang="en-US"/>
        </a:p>
      </dgm:t>
    </dgm:pt>
    <dgm:pt modelId="{3D3A706E-DDD5-4A94-A2F0-DA45A3616D44}" type="sibTrans" cxnId="{7745D63B-FFE9-4E53-8893-76A890EDE63C}">
      <dgm:prSet/>
      <dgm:spPr/>
      <dgm:t>
        <a:bodyPr/>
        <a:lstStyle/>
        <a:p>
          <a:endParaRPr lang="en-US"/>
        </a:p>
      </dgm:t>
    </dgm:pt>
    <dgm:pt modelId="{FC578069-130D-4A43-860B-8AA54795CED6}">
      <dgm:prSet phldrT="[Text]"/>
      <dgm:spPr/>
      <dgm:t>
        <a:bodyPr/>
        <a:lstStyle/>
        <a:p>
          <a:r>
            <a:rPr lang="pt-BR" dirty="0" err="1"/>
            <a:t>Level</a:t>
          </a:r>
          <a:r>
            <a:rPr lang="pt-BR" dirty="0"/>
            <a:t> </a:t>
          </a:r>
          <a:r>
            <a:rPr lang="pt-BR" dirty="0" err="1"/>
            <a:t>of</a:t>
          </a:r>
          <a:r>
            <a:rPr lang="pt-BR" dirty="0"/>
            <a:t> </a:t>
          </a:r>
          <a:r>
            <a:rPr lang="pt-BR" dirty="0" err="1"/>
            <a:t>importance</a:t>
          </a:r>
          <a:r>
            <a:rPr lang="pt-BR" dirty="0"/>
            <a:t> </a:t>
          </a:r>
          <a:r>
            <a:rPr lang="pt-BR" dirty="0" err="1"/>
            <a:t>of</a:t>
          </a:r>
          <a:r>
            <a:rPr lang="pt-BR" dirty="0"/>
            <a:t>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municipality</a:t>
          </a:r>
          <a:r>
            <a:rPr lang="pt-BR" dirty="0"/>
            <a:t> </a:t>
          </a:r>
          <a:r>
            <a:rPr lang="pt-BR" dirty="0" err="1"/>
            <a:t>to</a:t>
          </a:r>
          <a:r>
            <a:rPr lang="pt-BR" dirty="0"/>
            <a:t> its </a:t>
          </a:r>
          <a:r>
            <a:rPr lang="pt-BR" dirty="0" err="1"/>
            <a:t>surrounding</a:t>
          </a:r>
          <a:r>
            <a:rPr lang="pt-BR" dirty="0"/>
            <a:t> </a:t>
          </a:r>
          <a:r>
            <a:rPr lang="pt-BR" dirty="0" err="1"/>
            <a:t>cities</a:t>
          </a:r>
          <a:endParaRPr lang="en-US" dirty="0"/>
        </a:p>
      </dgm:t>
    </dgm:pt>
    <dgm:pt modelId="{35FAD291-BF03-4AF1-8818-BFA66D347F0E}" type="parTrans" cxnId="{9FEB84EC-8798-4DFE-9E24-913EA384BC22}">
      <dgm:prSet/>
      <dgm:spPr/>
      <dgm:t>
        <a:bodyPr/>
        <a:lstStyle/>
        <a:p>
          <a:endParaRPr lang="en-US"/>
        </a:p>
      </dgm:t>
    </dgm:pt>
    <dgm:pt modelId="{59473DF0-6FD0-4118-ADA4-C1D425FC223C}" type="sibTrans" cxnId="{9FEB84EC-8798-4DFE-9E24-913EA384BC22}">
      <dgm:prSet/>
      <dgm:spPr/>
      <dgm:t>
        <a:bodyPr/>
        <a:lstStyle/>
        <a:p>
          <a:endParaRPr lang="en-US"/>
        </a:p>
      </dgm:t>
    </dgm:pt>
    <dgm:pt modelId="{F85FD207-3555-4A93-A0CF-48D5A756EF2D}">
      <dgm:prSet phldrT="[Text]"/>
      <dgm:spPr/>
      <dgm:t>
        <a:bodyPr/>
        <a:lstStyle/>
        <a:p>
          <a:r>
            <a:rPr lang="pt-BR" dirty="0" err="1"/>
            <a:t>Submission</a:t>
          </a:r>
          <a:r>
            <a:rPr lang="pt-BR" dirty="0"/>
            <a:t> date</a:t>
          </a:r>
          <a:endParaRPr lang="en-US" dirty="0"/>
        </a:p>
      </dgm:t>
    </dgm:pt>
    <dgm:pt modelId="{1B8C95EB-DBC1-458A-BF49-02DE9C9E2842}" type="parTrans" cxnId="{7FCE3AB2-F847-40A9-A8D9-61223C117A1C}">
      <dgm:prSet/>
      <dgm:spPr/>
      <dgm:t>
        <a:bodyPr/>
        <a:lstStyle/>
        <a:p>
          <a:endParaRPr lang="en-US"/>
        </a:p>
      </dgm:t>
    </dgm:pt>
    <dgm:pt modelId="{E468716A-E3E8-4FC5-BC10-B53FB13B00D6}" type="sibTrans" cxnId="{7FCE3AB2-F847-40A9-A8D9-61223C117A1C}">
      <dgm:prSet/>
      <dgm:spPr/>
      <dgm:t>
        <a:bodyPr/>
        <a:lstStyle/>
        <a:p>
          <a:endParaRPr lang="en-US"/>
        </a:p>
      </dgm:t>
    </dgm:pt>
    <dgm:pt modelId="{FFC7D80B-0027-455E-964F-BFDBBBB9D0D6}" type="pres">
      <dgm:prSet presAssocID="{5D2478B3-956E-4C44-8858-C1921FB9A139}" presName="Name0" presStyleCnt="0">
        <dgm:presLayoutVars>
          <dgm:dir/>
          <dgm:animLvl val="lvl"/>
          <dgm:resizeHandles val="exact"/>
        </dgm:presLayoutVars>
      </dgm:prSet>
      <dgm:spPr/>
    </dgm:pt>
    <dgm:pt modelId="{A140ADF3-34E4-4DCC-B999-BF36FB7B2417}" type="pres">
      <dgm:prSet presAssocID="{2C2E651A-5D5F-4C68-ADAB-58AD52AC1A41}" presName="composite" presStyleCnt="0"/>
      <dgm:spPr/>
    </dgm:pt>
    <dgm:pt modelId="{927BD784-3940-4BE2-A5D4-7F64B4D3F27D}" type="pres">
      <dgm:prSet presAssocID="{2C2E651A-5D5F-4C68-ADAB-58AD52AC1A41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8DD844A6-79B5-4B06-9BE8-6536E4E4C334}" type="pres">
      <dgm:prSet presAssocID="{2C2E651A-5D5F-4C68-ADAB-58AD52AC1A41}" presName="desTx" presStyleLbl="alignAccFollowNode1" presStyleIdx="0" presStyleCnt="3">
        <dgm:presLayoutVars>
          <dgm:bulletEnabled val="1"/>
        </dgm:presLayoutVars>
      </dgm:prSet>
      <dgm:spPr/>
    </dgm:pt>
    <dgm:pt modelId="{CC5A9F44-B44F-4E0C-A3F7-2A82FAE31B27}" type="pres">
      <dgm:prSet presAssocID="{6D236432-B9CD-4D8A-B43E-BAF40EB374E0}" presName="space" presStyleCnt="0"/>
      <dgm:spPr/>
    </dgm:pt>
    <dgm:pt modelId="{D357DD8F-3F96-481D-B3AA-D41317DCE418}" type="pres">
      <dgm:prSet presAssocID="{AC46568B-01BE-431F-8F18-2B5EC81D8EDC}" presName="composite" presStyleCnt="0"/>
      <dgm:spPr/>
    </dgm:pt>
    <dgm:pt modelId="{FCBE7116-37B4-4433-9764-00D828071E5E}" type="pres">
      <dgm:prSet presAssocID="{AC46568B-01BE-431F-8F18-2B5EC81D8EDC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20D9F82D-572C-4077-A3E9-D0F1717D40DD}" type="pres">
      <dgm:prSet presAssocID="{AC46568B-01BE-431F-8F18-2B5EC81D8EDC}" presName="desTx" presStyleLbl="alignAccFollowNode1" presStyleIdx="1" presStyleCnt="3">
        <dgm:presLayoutVars>
          <dgm:bulletEnabled val="1"/>
        </dgm:presLayoutVars>
      </dgm:prSet>
      <dgm:spPr/>
    </dgm:pt>
    <dgm:pt modelId="{75DB180E-2758-4EFA-A12A-036884BB000F}" type="pres">
      <dgm:prSet presAssocID="{6470D7A5-2B96-47AB-9692-5166D2B2900E}" presName="space" presStyleCnt="0"/>
      <dgm:spPr/>
    </dgm:pt>
    <dgm:pt modelId="{A725EBF2-558E-4226-A334-FB71A713D7F3}" type="pres">
      <dgm:prSet presAssocID="{D251DE62-2819-4E0D-89DD-D16673CDDECD}" presName="composite" presStyleCnt="0"/>
      <dgm:spPr/>
    </dgm:pt>
    <dgm:pt modelId="{2E6E768C-39C1-4192-9F0B-5F7192D05347}" type="pres">
      <dgm:prSet presAssocID="{D251DE62-2819-4E0D-89DD-D16673CDDECD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BA81A4CB-D80F-44FF-8383-C50B9CFCE370}" type="pres">
      <dgm:prSet presAssocID="{D251DE62-2819-4E0D-89DD-D16673CDDECD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0F4B502E-8CFB-4FF0-84D7-6D312BDE17FC}" srcId="{AC46568B-01BE-431F-8F18-2B5EC81D8EDC}" destId="{1F143BB0-7099-420B-9F32-4D190A6931EE}" srcOrd="1" destOrd="0" parTransId="{1B830E60-9945-4DF8-BC6B-DA115C31E8AF}" sibTransId="{24A3CACD-33C8-4EBA-8FD6-C4ED841DEB85}"/>
    <dgm:cxn modelId="{72A2FA30-AFA3-47D3-9138-C545CBAB8672}" type="presOf" srcId="{301586D5-D03F-41E4-8840-353E431A8C40}" destId="{20D9F82D-572C-4077-A3E9-D0F1717D40DD}" srcOrd="0" destOrd="0" presId="urn:microsoft.com/office/officeart/2005/8/layout/hList1"/>
    <dgm:cxn modelId="{E53EB738-1747-4CF6-929D-A1D200045F9D}" type="presOf" srcId="{E79F4F84-7C8F-4F15-9946-979A35AEB97F}" destId="{8DD844A6-79B5-4B06-9BE8-6536E4E4C334}" srcOrd="0" destOrd="0" presId="urn:microsoft.com/office/officeart/2005/8/layout/hList1"/>
    <dgm:cxn modelId="{7745D63B-FFE9-4E53-8893-76A890EDE63C}" srcId="{AC46568B-01BE-431F-8F18-2B5EC81D8EDC}" destId="{A807BF5D-40D1-4D42-8B9F-76E575B9AB98}" srcOrd="3" destOrd="0" parTransId="{8893F1D7-F1AC-4A6C-8048-C43781AD720D}" sibTransId="{3D3A706E-DDD5-4A94-A2F0-DA45A3616D44}"/>
    <dgm:cxn modelId="{7FF11461-1C62-4676-93DB-6BEA7DD04562}" srcId="{2C2E651A-5D5F-4C68-ADAB-58AD52AC1A41}" destId="{0C136EEC-A325-48FA-8338-A82100432FD9}" srcOrd="1" destOrd="0" parTransId="{A4432B59-EDD6-4C7D-9CCD-9B977265D801}" sibTransId="{3136F0D1-6238-44B1-A0B4-BA93723861B7}"/>
    <dgm:cxn modelId="{184A1643-39AC-4128-AB7C-29EEC6613791}" srcId="{2C2E651A-5D5F-4C68-ADAB-58AD52AC1A41}" destId="{E79F4F84-7C8F-4F15-9946-979A35AEB97F}" srcOrd="0" destOrd="0" parTransId="{94C1C7E7-58F0-4935-A250-752C7FDFF4DA}" sibTransId="{89BB0A5B-F05E-4AD4-BC33-5C29063F8FDF}"/>
    <dgm:cxn modelId="{DD024C43-8E09-4E62-96E2-AAC3A022594A}" srcId="{D251DE62-2819-4E0D-89DD-D16673CDDECD}" destId="{929E5CA8-DA9A-47AF-9E6F-3A7B8A6E3FCD}" srcOrd="0" destOrd="0" parTransId="{25B82716-BDEF-48E8-AF11-D99E3B362C05}" sibTransId="{38175EA6-CD58-4380-8CEA-4CE33D0E5DCB}"/>
    <dgm:cxn modelId="{26903365-0B92-4406-B398-E025F597416F}" srcId="{AC46568B-01BE-431F-8F18-2B5EC81D8EDC}" destId="{7B6DD28B-DA5C-41DC-B63B-7ABE01D5C690}" srcOrd="2" destOrd="0" parTransId="{860AD479-AA5F-462A-B0A4-C6BB31008B14}" sibTransId="{EC25B094-53E0-475B-AD15-F8B052CE4F97}"/>
    <dgm:cxn modelId="{BFBE0968-7DDA-4E79-8354-15AC2C4C914B}" type="presOf" srcId="{A807BF5D-40D1-4D42-8B9F-76E575B9AB98}" destId="{20D9F82D-572C-4077-A3E9-D0F1717D40DD}" srcOrd="0" destOrd="3" presId="urn:microsoft.com/office/officeart/2005/8/layout/hList1"/>
    <dgm:cxn modelId="{3C711E53-80E2-4525-B6D9-288BADDA9BC1}" srcId="{5D2478B3-956E-4C44-8858-C1921FB9A139}" destId="{AC46568B-01BE-431F-8F18-2B5EC81D8EDC}" srcOrd="1" destOrd="0" parTransId="{9E54552A-ECF2-4E7E-BF42-A3C247D602E1}" sibTransId="{6470D7A5-2B96-47AB-9692-5166D2B2900E}"/>
    <dgm:cxn modelId="{94EBDD58-B460-4FD6-AB0B-8DEAC8A54444}" type="presOf" srcId="{2C2E651A-5D5F-4C68-ADAB-58AD52AC1A41}" destId="{927BD784-3940-4BE2-A5D4-7F64B4D3F27D}" srcOrd="0" destOrd="0" presId="urn:microsoft.com/office/officeart/2005/8/layout/hList1"/>
    <dgm:cxn modelId="{0077E679-1633-48B4-9AA6-8D247CF54FEA}" type="presOf" srcId="{0C136EEC-A325-48FA-8338-A82100432FD9}" destId="{8DD844A6-79B5-4B06-9BE8-6536E4E4C334}" srcOrd="0" destOrd="1" presId="urn:microsoft.com/office/officeart/2005/8/layout/hList1"/>
    <dgm:cxn modelId="{3539A684-6E72-4020-A3B0-DA638DD2BED4}" type="presOf" srcId="{1F143BB0-7099-420B-9F32-4D190A6931EE}" destId="{20D9F82D-572C-4077-A3E9-D0F1717D40DD}" srcOrd="0" destOrd="1" presId="urn:microsoft.com/office/officeart/2005/8/layout/hList1"/>
    <dgm:cxn modelId="{2622DB87-017F-4EA6-88CA-950FD3C6B34A}" srcId="{AC46568B-01BE-431F-8F18-2B5EC81D8EDC}" destId="{301586D5-D03F-41E4-8840-353E431A8C40}" srcOrd="0" destOrd="0" parTransId="{DDA8AB8C-D6A0-4A18-90B6-B8F75E64079B}" sibTransId="{551BFAB5-5FD7-401F-A8F1-9BE171765C25}"/>
    <dgm:cxn modelId="{2A65F98D-370D-4986-82D0-E152BF5A913F}" type="presOf" srcId="{D251DE62-2819-4E0D-89DD-D16673CDDECD}" destId="{2E6E768C-39C1-4192-9F0B-5F7192D05347}" srcOrd="0" destOrd="0" presId="urn:microsoft.com/office/officeart/2005/8/layout/hList1"/>
    <dgm:cxn modelId="{7FCE3AB2-F847-40A9-A8D9-61223C117A1C}" srcId="{2C2E651A-5D5F-4C68-ADAB-58AD52AC1A41}" destId="{F85FD207-3555-4A93-A0CF-48D5A756EF2D}" srcOrd="2" destOrd="0" parTransId="{1B8C95EB-DBC1-458A-BF49-02DE9C9E2842}" sibTransId="{E468716A-E3E8-4FC5-BC10-B53FB13B00D6}"/>
    <dgm:cxn modelId="{C490EBDF-ABB1-46E4-B918-A8FCF950E9C6}" type="presOf" srcId="{5D2478B3-956E-4C44-8858-C1921FB9A139}" destId="{FFC7D80B-0027-455E-964F-BFDBBBB9D0D6}" srcOrd="0" destOrd="0" presId="urn:microsoft.com/office/officeart/2005/8/layout/hList1"/>
    <dgm:cxn modelId="{8399B7E3-CA57-4217-BFE0-91A59378211D}" srcId="{5D2478B3-956E-4C44-8858-C1921FB9A139}" destId="{D251DE62-2819-4E0D-89DD-D16673CDDECD}" srcOrd="2" destOrd="0" parTransId="{04E15073-E6C0-4A4E-AA8E-F74AAB0CA67F}" sibTransId="{E1CAD702-1A3B-44BB-B3E4-C9A5ADBBB4CD}"/>
    <dgm:cxn modelId="{275669E8-8F0A-4CFB-91B2-97B855B15D7A}" type="presOf" srcId="{FC578069-130D-4A43-860B-8AA54795CED6}" destId="{20D9F82D-572C-4077-A3E9-D0F1717D40DD}" srcOrd="0" destOrd="4" presId="urn:microsoft.com/office/officeart/2005/8/layout/hList1"/>
    <dgm:cxn modelId="{612DDEEA-880C-4FF6-9D14-D1112D5986C4}" type="presOf" srcId="{AC46568B-01BE-431F-8F18-2B5EC81D8EDC}" destId="{FCBE7116-37B4-4433-9764-00D828071E5E}" srcOrd="0" destOrd="0" presId="urn:microsoft.com/office/officeart/2005/8/layout/hList1"/>
    <dgm:cxn modelId="{9FEB84EC-8798-4DFE-9E24-913EA384BC22}" srcId="{AC46568B-01BE-431F-8F18-2B5EC81D8EDC}" destId="{FC578069-130D-4A43-860B-8AA54795CED6}" srcOrd="4" destOrd="0" parTransId="{35FAD291-BF03-4AF1-8818-BFA66D347F0E}" sibTransId="{59473DF0-6FD0-4118-ADA4-C1D425FC223C}"/>
    <dgm:cxn modelId="{884CCCF5-986A-43B8-BC70-2F5B9DDF2BA6}" type="presOf" srcId="{929E5CA8-DA9A-47AF-9E6F-3A7B8A6E3FCD}" destId="{BA81A4CB-D80F-44FF-8383-C50B9CFCE370}" srcOrd="0" destOrd="0" presId="urn:microsoft.com/office/officeart/2005/8/layout/hList1"/>
    <dgm:cxn modelId="{AB0499F9-5A80-4A52-98DB-50736410D264}" srcId="{5D2478B3-956E-4C44-8858-C1921FB9A139}" destId="{2C2E651A-5D5F-4C68-ADAB-58AD52AC1A41}" srcOrd="0" destOrd="0" parTransId="{08FE643E-D9DB-4E29-99E8-B3249142C153}" sibTransId="{6D236432-B9CD-4D8A-B43E-BAF40EB374E0}"/>
    <dgm:cxn modelId="{7409B6F9-24DE-412E-B096-71E8D3484CD2}" type="presOf" srcId="{F85FD207-3555-4A93-A0CF-48D5A756EF2D}" destId="{8DD844A6-79B5-4B06-9BE8-6536E4E4C334}" srcOrd="0" destOrd="2" presId="urn:microsoft.com/office/officeart/2005/8/layout/hList1"/>
    <dgm:cxn modelId="{F49BBBFD-E172-4FBA-A6E8-1781C3780D78}" type="presOf" srcId="{7B6DD28B-DA5C-41DC-B63B-7ABE01D5C690}" destId="{20D9F82D-572C-4077-A3E9-D0F1717D40DD}" srcOrd="0" destOrd="2" presId="urn:microsoft.com/office/officeart/2005/8/layout/hList1"/>
    <dgm:cxn modelId="{71F4EA36-E728-4851-B233-D416835B230A}" type="presParOf" srcId="{FFC7D80B-0027-455E-964F-BFDBBBB9D0D6}" destId="{A140ADF3-34E4-4DCC-B999-BF36FB7B2417}" srcOrd="0" destOrd="0" presId="urn:microsoft.com/office/officeart/2005/8/layout/hList1"/>
    <dgm:cxn modelId="{0CAE25CA-EF85-44BD-BD7A-9723C9A5A8CA}" type="presParOf" srcId="{A140ADF3-34E4-4DCC-B999-BF36FB7B2417}" destId="{927BD784-3940-4BE2-A5D4-7F64B4D3F27D}" srcOrd="0" destOrd="0" presId="urn:microsoft.com/office/officeart/2005/8/layout/hList1"/>
    <dgm:cxn modelId="{EBAC2633-B11A-4A68-BAF3-B04E668E252F}" type="presParOf" srcId="{A140ADF3-34E4-4DCC-B999-BF36FB7B2417}" destId="{8DD844A6-79B5-4B06-9BE8-6536E4E4C334}" srcOrd="1" destOrd="0" presId="urn:microsoft.com/office/officeart/2005/8/layout/hList1"/>
    <dgm:cxn modelId="{AA0C9925-4E4F-4F3E-BCEC-ADB7970B9954}" type="presParOf" srcId="{FFC7D80B-0027-455E-964F-BFDBBBB9D0D6}" destId="{CC5A9F44-B44F-4E0C-A3F7-2A82FAE31B27}" srcOrd="1" destOrd="0" presId="urn:microsoft.com/office/officeart/2005/8/layout/hList1"/>
    <dgm:cxn modelId="{1FC14246-B89D-4EBE-A2CE-4336C9007513}" type="presParOf" srcId="{FFC7D80B-0027-455E-964F-BFDBBBB9D0D6}" destId="{D357DD8F-3F96-481D-B3AA-D41317DCE418}" srcOrd="2" destOrd="0" presId="urn:microsoft.com/office/officeart/2005/8/layout/hList1"/>
    <dgm:cxn modelId="{FC7E6AA3-6171-45B7-9B0F-AD0E724252AB}" type="presParOf" srcId="{D357DD8F-3F96-481D-B3AA-D41317DCE418}" destId="{FCBE7116-37B4-4433-9764-00D828071E5E}" srcOrd="0" destOrd="0" presId="urn:microsoft.com/office/officeart/2005/8/layout/hList1"/>
    <dgm:cxn modelId="{11837399-7DBC-4F61-AC1A-405C5B4D811B}" type="presParOf" srcId="{D357DD8F-3F96-481D-B3AA-D41317DCE418}" destId="{20D9F82D-572C-4077-A3E9-D0F1717D40DD}" srcOrd="1" destOrd="0" presId="urn:microsoft.com/office/officeart/2005/8/layout/hList1"/>
    <dgm:cxn modelId="{E305C88E-61D5-4EB3-9B9B-2A1D7A788627}" type="presParOf" srcId="{FFC7D80B-0027-455E-964F-BFDBBBB9D0D6}" destId="{75DB180E-2758-4EFA-A12A-036884BB000F}" srcOrd="3" destOrd="0" presId="urn:microsoft.com/office/officeart/2005/8/layout/hList1"/>
    <dgm:cxn modelId="{BB28D048-BD15-4C28-9D8C-D706EB5656A8}" type="presParOf" srcId="{FFC7D80B-0027-455E-964F-BFDBBBB9D0D6}" destId="{A725EBF2-558E-4226-A334-FB71A713D7F3}" srcOrd="4" destOrd="0" presId="urn:microsoft.com/office/officeart/2005/8/layout/hList1"/>
    <dgm:cxn modelId="{5E6EADC6-A9F8-4EA2-BC5F-7A31980EA75B}" type="presParOf" srcId="{A725EBF2-558E-4226-A334-FB71A713D7F3}" destId="{2E6E768C-39C1-4192-9F0B-5F7192D05347}" srcOrd="0" destOrd="0" presId="urn:microsoft.com/office/officeart/2005/8/layout/hList1"/>
    <dgm:cxn modelId="{4CC47F20-D8E2-4985-8F60-FD54EEBD9852}" type="presParOf" srcId="{A725EBF2-558E-4226-A334-FB71A713D7F3}" destId="{BA81A4CB-D80F-44FF-8383-C50B9CFCE37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7BD784-3940-4BE2-A5D4-7F64B4D3F27D}">
      <dsp:nvSpPr>
        <dsp:cNvPr id="0" name=""/>
        <dsp:cNvSpPr/>
      </dsp:nvSpPr>
      <dsp:spPr>
        <a:xfrm>
          <a:off x="3446" y="26309"/>
          <a:ext cx="3360687" cy="118820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 err="1"/>
            <a:t>Treasury</a:t>
          </a:r>
          <a:r>
            <a:rPr lang="pt-BR" sz="2500" kern="1200" dirty="0"/>
            <a:t> </a:t>
          </a:r>
          <a:r>
            <a:rPr lang="pt-BR" sz="2500" kern="1200" dirty="0" err="1"/>
            <a:t>Department</a:t>
          </a:r>
          <a:endParaRPr lang="en-US" sz="2500" kern="1200" dirty="0"/>
        </a:p>
      </dsp:txBody>
      <dsp:txXfrm>
        <a:off x="3446" y="26309"/>
        <a:ext cx="3360687" cy="1188206"/>
      </dsp:txXfrm>
    </dsp:sp>
    <dsp:sp modelId="{8DD844A6-79B5-4B06-9BE8-6536E4E4C334}">
      <dsp:nvSpPr>
        <dsp:cNvPr id="0" name=""/>
        <dsp:cNvSpPr/>
      </dsp:nvSpPr>
      <dsp:spPr>
        <a:xfrm>
          <a:off x="3446" y="1214515"/>
          <a:ext cx="3360687" cy="284364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500" kern="1200" dirty="0"/>
            <a:t>Balance </a:t>
          </a:r>
          <a:r>
            <a:rPr lang="pt-BR" sz="2500" kern="1200" dirty="0" err="1"/>
            <a:t>sheets</a:t>
          </a:r>
          <a:r>
            <a:rPr lang="pt-BR" sz="2500" kern="1200" dirty="0"/>
            <a:t> 2018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500" kern="1200" dirty="0" err="1"/>
            <a:t>Accruals</a:t>
          </a:r>
          <a:r>
            <a:rPr lang="pt-BR" sz="2500" kern="1200" dirty="0"/>
            <a:t> 2018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500" kern="1200" dirty="0" err="1"/>
            <a:t>Submission</a:t>
          </a:r>
          <a:r>
            <a:rPr lang="pt-BR" sz="2500" kern="1200" dirty="0"/>
            <a:t> date</a:t>
          </a:r>
          <a:endParaRPr lang="en-US" sz="2500" kern="1200" dirty="0"/>
        </a:p>
      </dsp:txBody>
      <dsp:txXfrm>
        <a:off x="3446" y="1214515"/>
        <a:ext cx="3360687" cy="2843648"/>
      </dsp:txXfrm>
    </dsp:sp>
    <dsp:sp modelId="{FCBE7116-37B4-4433-9764-00D828071E5E}">
      <dsp:nvSpPr>
        <dsp:cNvPr id="0" name=""/>
        <dsp:cNvSpPr/>
      </dsp:nvSpPr>
      <dsp:spPr>
        <a:xfrm>
          <a:off x="3834631" y="26309"/>
          <a:ext cx="3360687" cy="118820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 err="1"/>
            <a:t>Brazilian</a:t>
          </a:r>
          <a:r>
            <a:rPr lang="pt-BR" sz="2500" kern="1200" dirty="0"/>
            <a:t> </a:t>
          </a:r>
          <a:r>
            <a:rPr lang="pt-BR" sz="2500" kern="1200" dirty="0" err="1"/>
            <a:t>Institute</a:t>
          </a:r>
          <a:r>
            <a:rPr lang="pt-BR" sz="2500" kern="1200" dirty="0"/>
            <a:t> </a:t>
          </a:r>
          <a:r>
            <a:rPr lang="pt-BR" sz="2500" kern="1200" dirty="0" err="1"/>
            <a:t>of</a:t>
          </a:r>
          <a:r>
            <a:rPr lang="pt-BR" sz="2500" kern="1200" dirty="0"/>
            <a:t> </a:t>
          </a:r>
          <a:r>
            <a:rPr lang="pt-BR" sz="2500" kern="1200" dirty="0" err="1"/>
            <a:t>Geography</a:t>
          </a:r>
          <a:r>
            <a:rPr lang="pt-BR" sz="2500" kern="1200" dirty="0"/>
            <a:t> </a:t>
          </a:r>
          <a:r>
            <a:rPr lang="pt-BR" sz="2500" kern="1200" dirty="0" err="1"/>
            <a:t>and</a:t>
          </a:r>
          <a:r>
            <a:rPr lang="pt-BR" sz="2500" kern="1200" dirty="0"/>
            <a:t> </a:t>
          </a:r>
          <a:r>
            <a:rPr lang="pt-BR" sz="2500" kern="1200" dirty="0" err="1"/>
            <a:t>Statistics</a:t>
          </a:r>
          <a:endParaRPr lang="en-US" sz="2500" kern="1200" dirty="0"/>
        </a:p>
      </dsp:txBody>
      <dsp:txXfrm>
        <a:off x="3834631" y="26309"/>
        <a:ext cx="3360687" cy="1188206"/>
      </dsp:txXfrm>
    </dsp:sp>
    <dsp:sp modelId="{20D9F82D-572C-4077-A3E9-D0F1717D40DD}">
      <dsp:nvSpPr>
        <dsp:cNvPr id="0" name=""/>
        <dsp:cNvSpPr/>
      </dsp:nvSpPr>
      <dsp:spPr>
        <a:xfrm>
          <a:off x="3834631" y="1214515"/>
          <a:ext cx="3360687" cy="284364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500" kern="1200" dirty="0"/>
            <a:t>GDP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500" kern="1200" dirty="0" err="1"/>
            <a:t>Population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500" kern="1200" dirty="0" err="1"/>
            <a:t>Region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500" kern="1200" dirty="0" err="1"/>
            <a:t>Level</a:t>
          </a:r>
          <a:r>
            <a:rPr lang="pt-BR" sz="2500" kern="1200" dirty="0"/>
            <a:t> </a:t>
          </a:r>
          <a:r>
            <a:rPr lang="pt-BR" sz="2500" kern="1200" dirty="0" err="1"/>
            <a:t>of</a:t>
          </a:r>
          <a:r>
            <a:rPr lang="pt-BR" sz="2500" kern="1200" dirty="0"/>
            <a:t> </a:t>
          </a:r>
          <a:r>
            <a:rPr lang="pt-BR" sz="2500" kern="1200" dirty="0" err="1"/>
            <a:t>urbanization</a:t>
          </a:r>
          <a:endParaRPr lang="en-US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500" kern="1200" dirty="0" err="1"/>
            <a:t>Level</a:t>
          </a:r>
          <a:r>
            <a:rPr lang="pt-BR" sz="2500" kern="1200" dirty="0"/>
            <a:t> </a:t>
          </a:r>
          <a:r>
            <a:rPr lang="pt-BR" sz="2500" kern="1200" dirty="0" err="1"/>
            <a:t>of</a:t>
          </a:r>
          <a:r>
            <a:rPr lang="pt-BR" sz="2500" kern="1200" dirty="0"/>
            <a:t> </a:t>
          </a:r>
          <a:r>
            <a:rPr lang="pt-BR" sz="2500" kern="1200" dirty="0" err="1"/>
            <a:t>importance</a:t>
          </a:r>
          <a:r>
            <a:rPr lang="pt-BR" sz="2500" kern="1200" dirty="0"/>
            <a:t> </a:t>
          </a:r>
          <a:r>
            <a:rPr lang="pt-BR" sz="2500" kern="1200" dirty="0" err="1"/>
            <a:t>of</a:t>
          </a:r>
          <a:r>
            <a:rPr lang="pt-BR" sz="2500" kern="1200" dirty="0"/>
            <a:t> </a:t>
          </a:r>
          <a:r>
            <a:rPr lang="pt-BR" sz="2500" kern="1200" dirty="0" err="1"/>
            <a:t>the</a:t>
          </a:r>
          <a:r>
            <a:rPr lang="pt-BR" sz="2500" kern="1200" dirty="0"/>
            <a:t> </a:t>
          </a:r>
          <a:r>
            <a:rPr lang="pt-BR" sz="2500" kern="1200" dirty="0" err="1"/>
            <a:t>municipality</a:t>
          </a:r>
          <a:r>
            <a:rPr lang="pt-BR" sz="2500" kern="1200" dirty="0"/>
            <a:t> </a:t>
          </a:r>
          <a:r>
            <a:rPr lang="pt-BR" sz="2500" kern="1200" dirty="0" err="1"/>
            <a:t>to</a:t>
          </a:r>
          <a:r>
            <a:rPr lang="pt-BR" sz="2500" kern="1200" dirty="0"/>
            <a:t> its </a:t>
          </a:r>
          <a:r>
            <a:rPr lang="pt-BR" sz="2500" kern="1200" dirty="0" err="1"/>
            <a:t>surrounding</a:t>
          </a:r>
          <a:r>
            <a:rPr lang="pt-BR" sz="2500" kern="1200" dirty="0"/>
            <a:t> </a:t>
          </a:r>
          <a:r>
            <a:rPr lang="pt-BR" sz="2500" kern="1200" dirty="0" err="1"/>
            <a:t>cities</a:t>
          </a:r>
          <a:endParaRPr lang="en-US" sz="2500" kern="1200" dirty="0"/>
        </a:p>
      </dsp:txBody>
      <dsp:txXfrm>
        <a:off x="3834631" y="1214515"/>
        <a:ext cx="3360687" cy="2843648"/>
      </dsp:txXfrm>
    </dsp:sp>
    <dsp:sp modelId="{2E6E768C-39C1-4192-9F0B-5F7192D05347}">
      <dsp:nvSpPr>
        <dsp:cNvPr id="0" name=""/>
        <dsp:cNvSpPr/>
      </dsp:nvSpPr>
      <dsp:spPr>
        <a:xfrm>
          <a:off x="7665815" y="26309"/>
          <a:ext cx="3360687" cy="118820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Health </a:t>
          </a:r>
          <a:r>
            <a:rPr lang="pt-BR" sz="2500" kern="1200" dirty="0" err="1"/>
            <a:t>Ministry</a:t>
          </a:r>
          <a:endParaRPr lang="en-US" sz="2500" kern="1200" dirty="0"/>
        </a:p>
      </dsp:txBody>
      <dsp:txXfrm>
        <a:off x="7665815" y="26309"/>
        <a:ext cx="3360687" cy="1188206"/>
      </dsp:txXfrm>
    </dsp:sp>
    <dsp:sp modelId="{BA81A4CB-D80F-44FF-8383-C50B9CFCE370}">
      <dsp:nvSpPr>
        <dsp:cNvPr id="0" name=""/>
        <dsp:cNvSpPr/>
      </dsp:nvSpPr>
      <dsp:spPr>
        <a:xfrm>
          <a:off x="7665815" y="1214515"/>
          <a:ext cx="3360687" cy="284364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2500" kern="1200" dirty="0" err="1"/>
            <a:t>Accountant’s</a:t>
          </a:r>
          <a:r>
            <a:rPr lang="pt-BR" sz="2500" kern="1200" dirty="0"/>
            <a:t> </a:t>
          </a:r>
          <a:r>
            <a:rPr lang="pt-BR" sz="2500" kern="1200" dirty="0" err="1"/>
            <a:t>name</a:t>
          </a:r>
          <a:r>
            <a:rPr lang="pt-BR" sz="2500" kern="1200" dirty="0"/>
            <a:t> </a:t>
          </a:r>
          <a:r>
            <a:rPr lang="pt-BR" sz="2500" kern="1200" dirty="0" err="1"/>
            <a:t>and</a:t>
          </a:r>
          <a:r>
            <a:rPr lang="pt-BR" sz="2500" kern="1200" dirty="0"/>
            <a:t> e-mail</a:t>
          </a:r>
          <a:endParaRPr lang="en-US" sz="2500" kern="1200" dirty="0"/>
        </a:p>
      </dsp:txBody>
      <dsp:txXfrm>
        <a:off x="7665815" y="1214515"/>
        <a:ext cx="3360687" cy="28436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556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636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967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778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77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23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712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89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044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353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857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12295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85" r:id="rId5"/>
    <p:sldLayoutId id="2147483679" r:id="rId6"/>
    <p:sldLayoutId id="2147483680" r:id="rId7"/>
    <p:sldLayoutId id="2147483681" r:id="rId8"/>
    <p:sldLayoutId id="2147483684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6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ia.gov/library/publications/the-world-factbook/geos/print_br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09EF91-769B-4F9C-B340-50F1D1085B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5"/>
            <a:ext cx="3511233" cy="3779995"/>
          </a:xfrm>
        </p:spPr>
        <p:txBody>
          <a:bodyPr anchor="ctr">
            <a:normAutofit/>
          </a:bodyPr>
          <a:lstStyle/>
          <a:p>
            <a:pPr algn="ctr"/>
            <a:r>
              <a:rPr lang="en-US" sz="4400" dirty="0">
                <a:solidFill>
                  <a:schemeClr val="tx1"/>
                </a:solidFill>
              </a:rPr>
              <a:t>Copycat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cities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4B9ED6-3B39-476B-8B0F-DCF052F55F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621" y="4739780"/>
            <a:ext cx="3511233" cy="1147054"/>
          </a:xfrm>
        </p:spPr>
        <p:txBody>
          <a:bodyPr anchor="t">
            <a:normAutofit/>
          </a:bodyPr>
          <a:lstStyle/>
          <a:p>
            <a:pPr algn="ctr"/>
            <a:r>
              <a:rPr lang="en-US" sz="2200" dirty="0"/>
              <a:t>Felipe Buchbinder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CB7D56-DBFA-477C-9EF4-9B63ABF00D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33" r="18142" b="521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83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87D26DA-9773-4A0E-B213-DDF20A1F1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6CAD8-86BB-4014-898A-91EFA2736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882" y="0"/>
            <a:ext cx="9767831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DCC6FF-C945-4A97-9941-1F8D56DC0C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" b="97000" l="1653" r="9628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696" y="157162"/>
            <a:ext cx="2305050" cy="2857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8E11D137-35FA-4484-A8BC-6C9F6F7606C5}"/>
              </a:ext>
            </a:extLst>
          </p:cNvPr>
          <p:cNvSpPr/>
          <p:nvPr/>
        </p:nvSpPr>
        <p:spPr>
          <a:xfrm>
            <a:off x="194945" y="3966909"/>
            <a:ext cx="2229224" cy="2322131"/>
          </a:xfrm>
          <a:prstGeom prst="wedgeRectCallout">
            <a:avLst>
              <a:gd name="adj1" fmla="val -4445"/>
              <a:gd name="adj2" fmla="val -126975"/>
            </a:avLst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>
                <a:solidFill>
                  <a:schemeClr val="tx1"/>
                </a:solidFill>
              </a:rPr>
              <a:t>Copycat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and</a:t>
            </a:r>
            <a:r>
              <a:rPr lang="pt-BR" dirty="0">
                <a:solidFill>
                  <a:schemeClr val="tx1"/>
                </a:solidFill>
              </a:rPr>
              <a:t> non-</a:t>
            </a:r>
            <a:r>
              <a:rPr lang="pt-BR" dirty="0" err="1">
                <a:solidFill>
                  <a:schemeClr val="tx1"/>
                </a:solidFill>
              </a:rPr>
              <a:t>copycat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seem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to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have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the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same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characteristics</a:t>
            </a:r>
            <a:r>
              <a:rPr lang="pt-BR" dirty="0">
                <a:solidFill>
                  <a:schemeClr val="tx1"/>
                </a:solidFill>
              </a:rPr>
              <a:t>.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  <a:p>
            <a:pPr algn="ctr"/>
            <a:r>
              <a:rPr lang="pt-BR" dirty="0" err="1">
                <a:solidFill>
                  <a:schemeClr val="tx1"/>
                </a:solidFill>
              </a:rPr>
              <a:t>How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to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distinguish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between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them</a:t>
            </a:r>
            <a:r>
              <a:rPr lang="pt-BR" dirty="0">
                <a:solidFill>
                  <a:schemeClr val="tx1"/>
                </a:solidFill>
              </a:rPr>
              <a:t>?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910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BDAE4-362B-448E-9265-26678A13C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54" y="702156"/>
            <a:ext cx="11029616" cy="118872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4B197-685E-4842-AF00-2236FE517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7738" y="2340864"/>
            <a:ext cx="6853069" cy="363448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5B8DC7-225D-47AC-87EA-256ECCE06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084" y="0"/>
            <a:ext cx="97678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07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A21E7785-3D2D-4FF8-9C82-42CE9DBD7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0EEF605-B2CF-46DF-8CBD-B03F31FAD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F889FED-B7B7-45E2-A1EC-CFE97394A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C57FA46-8945-4DEE-92C7-EB9E2F663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77B95A7-A45E-47F3-82B8-833404B5F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0193" y="780711"/>
            <a:ext cx="3085374" cy="2167476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D19504FF-266B-4F6E-BAA1-DF9730E9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54222"/>
            <a:ext cx="3702878" cy="2437844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464F78D-891F-49EC-ADDE-5E581A66A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0312" y="654222"/>
            <a:ext cx="3702878" cy="2437844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0054CF-E98B-4768-9DA4-817662149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7462" y="780711"/>
            <a:ext cx="3085374" cy="2167476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E125488F-35F4-46B0-BDF0-AFAA36100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6239" y="654222"/>
            <a:ext cx="3702878" cy="2437844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F7DDC4-33E4-45D9-81BD-095D5FD4B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736" y="810506"/>
            <a:ext cx="3400442" cy="2125276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9911E146-5AE8-4892-B0B5-42052873B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3194092"/>
            <a:ext cx="3705323" cy="320670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CA2661-24F5-4A9A-AE5C-D204488F7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253" y="3425294"/>
            <a:ext cx="3397924" cy="2800478"/>
          </a:xfrm>
        </p:spPr>
        <p:txBody>
          <a:bodyPr anchor="ctr">
            <a:normAutofit/>
          </a:bodyPr>
          <a:lstStyle/>
          <a:p>
            <a:r>
              <a:rPr lang="pt-BR" dirty="0">
                <a:solidFill>
                  <a:srgbClr val="FFFFFF"/>
                </a:solidFill>
              </a:rPr>
              <a:t>EDA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6D3D-66E4-4692-8F1B-7CACA08B3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3425295"/>
            <a:ext cx="6864154" cy="2800477"/>
          </a:xfrm>
        </p:spPr>
        <p:txBody>
          <a:bodyPr>
            <a:normAutofit lnSpcReduction="10000"/>
          </a:bodyPr>
          <a:lstStyle/>
          <a:p>
            <a:pPr>
              <a:buClr>
                <a:srgbClr val="FFC67A"/>
              </a:buClr>
            </a:pPr>
            <a:r>
              <a:rPr lang="pt-BR" dirty="0" err="1"/>
              <a:t>Number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copied</a:t>
            </a:r>
            <a:r>
              <a:rPr lang="pt-BR" dirty="0"/>
              <a:t> </a:t>
            </a:r>
            <a:r>
              <a:rPr lang="pt-BR" dirty="0" err="1"/>
              <a:t>accounts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highly</a:t>
            </a:r>
            <a:r>
              <a:rPr lang="pt-BR" dirty="0"/>
              <a:t> </a:t>
            </a:r>
            <a:r>
              <a:rPr lang="pt-BR" dirty="0" err="1"/>
              <a:t>skewed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massive</a:t>
            </a:r>
            <a:r>
              <a:rPr lang="pt-BR" dirty="0"/>
              <a:t> </a:t>
            </a:r>
            <a:r>
              <a:rPr lang="pt-BR" dirty="0" err="1"/>
              <a:t>inflation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zero</a:t>
            </a:r>
          </a:p>
          <a:p>
            <a:pPr>
              <a:buClr>
                <a:srgbClr val="FFC67A"/>
              </a:buClr>
            </a:pPr>
            <a:r>
              <a:rPr lang="pt-BR" dirty="0" err="1"/>
              <a:t>Covariates</a:t>
            </a:r>
            <a:r>
              <a:rPr lang="pt-BR" dirty="0"/>
              <a:t> are </a:t>
            </a:r>
            <a:r>
              <a:rPr lang="pt-BR" dirty="0" err="1"/>
              <a:t>unable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make </a:t>
            </a:r>
            <a:r>
              <a:rPr lang="pt-BR" dirty="0" err="1"/>
              <a:t>any</a:t>
            </a:r>
            <a:r>
              <a:rPr lang="pt-BR" dirty="0"/>
              <a:t> </a:t>
            </a:r>
            <a:r>
              <a:rPr lang="pt-BR" dirty="0" err="1"/>
              <a:t>clear</a:t>
            </a:r>
            <a:r>
              <a:rPr lang="pt-BR" dirty="0"/>
              <a:t> </a:t>
            </a:r>
            <a:r>
              <a:rPr lang="pt-BR" dirty="0" err="1"/>
              <a:t>distinction</a:t>
            </a:r>
            <a:r>
              <a:rPr lang="pt-BR" dirty="0"/>
              <a:t> </a:t>
            </a:r>
            <a:r>
              <a:rPr lang="pt-BR" dirty="0" err="1"/>
              <a:t>between</a:t>
            </a:r>
            <a:r>
              <a:rPr lang="pt-BR" dirty="0"/>
              <a:t> </a:t>
            </a:r>
            <a:r>
              <a:rPr lang="pt-BR" dirty="0" err="1"/>
              <a:t>copycat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non-</a:t>
            </a:r>
            <a:r>
              <a:rPr lang="pt-BR" dirty="0" err="1"/>
              <a:t>copycat</a:t>
            </a:r>
            <a:r>
              <a:rPr lang="pt-BR" dirty="0"/>
              <a:t> </a:t>
            </a:r>
            <a:r>
              <a:rPr lang="pt-BR" dirty="0" err="1"/>
              <a:t>cities</a:t>
            </a:r>
            <a:endParaRPr lang="pt-BR" dirty="0"/>
          </a:p>
          <a:p>
            <a:pPr>
              <a:buClr>
                <a:srgbClr val="FFC67A"/>
              </a:buClr>
            </a:pPr>
            <a:r>
              <a:rPr lang="pt-BR" dirty="0" err="1"/>
              <a:t>Cities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north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hired</a:t>
            </a:r>
            <a:r>
              <a:rPr lang="pt-BR" dirty="0"/>
              <a:t> </a:t>
            </a:r>
            <a:r>
              <a:rPr lang="pt-BR" dirty="0" err="1"/>
              <a:t>consultants</a:t>
            </a:r>
            <a:r>
              <a:rPr lang="pt-BR" dirty="0"/>
              <a:t> are more </a:t>
            </a:r>
            <a:r>
              <a:rPr lang="pt-BR" dirty="0" err="1"/>
              <a:t>copycats</a:t>
            </a:r>
            <a:r>
              <a:rPr lang="pt-BR" dirty="0"/>
              <a:t> </a:t>
            </a:r>
            <a:r>
              <a:rPr lang="pt-BR" dirty="0" err="1"/>
              <a:t>among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copycats</a:t>
            </a:r>
            <a:endParaRPr lang="pt-BR" dirty="0"/>
          </a:p>
          <a:p>
            <a:pPr>
              <a:buClr>
                <a:srgbClr val="FFC67A"/>
              </a:buClr>
            </a:pPr>
            <a:r>
              <a:rPr lang="pt-BR" dirty="0" err="1"/>
              <a:t>But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most</a:t>
            </a:r>
            <a:r>
              <a:rPr lang="pt-BR" dirty="0"/>
              <a:t> </a:t>
            </a:r>
            <a:r>
              <a:rPr lang="pt-BR" dirty="0" err="1"/>
              <a:t>copycats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 are </a:t>
            </a:r>
            <a:r>
              <a:rPr lang="pt-BR" dirty="0" err="1"/>
              <a:t>cities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outsourced</a:t>
            </a:r>
            <a:r>
              <a:rPr lang="pt-BR" dirty="0"/>
              <a:t> </a:t>
            </a:r>
            <a:r>
              <a:rPr lang="pt-BR" dirty="0" err="1"/>
              <a:t>accountants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Northeast</a:t>
            </a:r>
            <a:endParaRPr lang="pt-BR" dirty="0"/>
          </a:p>
          <a:p>
            <a:pPr>
              <a:buClr>
                <a:srgbClr val="FFC67A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34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AD010-FFE3-434C-9EDA-981CB8C0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4" name="Rectangle 8">
            <a:extLst>
              <a:ext uri="{FF2B5EF4-FFF2-40B4-BE49-F238E27FC236}">
                <a16:creationId xmlns:a16="http://schemas.microsoft.com/office/drawing/2014/main" id="{7A4CA679-3546-4E14-8FB8-F57168C37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44D16E90-7C64-4C04-A50A-B866A1A92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E4DD59-5AA2-46C6-B6A8-9B4C62D19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0CE81C-67DC-489E-BFFB-877C80B85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rgbClr val="FFFFFF">
              <a:alpha val="80000"/>
            </a:srgbClr>
          </a:solidFill>
          <a:ln w="38100">
            <a:solidFill>
              <a:srgbClr val="4653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AE29A-1388-4A4F-9FC1-0330BEBE3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0830" y="2340864"/>
            <a:ext cx="5269977" cy="3634486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339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931BB9-5B64-4232-AD18-6051E6740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6"/>
            <a:ext cx="3568661" cy="1188720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96A4E-30F3-48BE-8473-88584FBE2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F45705-0AA0-430E-BE8A-3AD0901BB4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31764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061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6A775-1B11-4201-8BE4-9D977874A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ED7AC8-D8EA-40DE-A152-5CF00B9CE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45" y="2549507"/>
            <a:ext cx="2141010" cy="20917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6" name="Picture 2" descr="Image result for brazil states&quot;">
            <a:extLst>
              <a:ext uri="{FF2B5EF4-FFF2-40B4-BE49-F238E27FC236}">
                <a16:creationId xmlns:a16="http://schemas.microsoft.com/office/drawing/2014/main" id="{80EF2EE0-E985-402B-AA17-8538E8A9C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662" y="2549507"/>
            <a:ext cx="2212893" cy="219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cegonha com bebe&quot;">
            <a:extLst>
              <a:ext uri="{FF2B5EF4-FFF2-40B4-BE49-F238E27FC236}">
                <a16:creationId xmlns:a16="http://schemas.microsoft.com/office/drawing/2014/main" id="{17C2DB3E-F315-4642-B2F0-869436B05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9157" y="2549507"/>
            <a:ext cx="2197631" cy="219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urban hierarchy&quot;">
            <a:extLst>
              <a:ext uri="{FF2B5EF4-FFF2-40B4-BE49-F238E27FC236}">
                <a16:creationId xmlns:a16="http://schemas.microsoft.com/office/drawing/2014/main" id="{21F977A4-75FA-4625-9873-64B86195D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390" y="2720764"/>
            <a:ext cx="2197631" cy="1920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2829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6A775-1B11-4201-8BE4-9D977874A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E662B-B7F0-435C-A3B2-1C1C0D28F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380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C2C6B-B7EE-4E1E-BE47-6BBFA1BC7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A2066-282E-404E-A568-8C10B4021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municipality_id</a:t>
            </a:r>
            <a:r>
              <a:rPr lang="en-US" dirty="0"/>
              <a:t>"               "municipality"                 </a:t>
            </a:r>
          </a:p>
          <a:p>
            <a:r>
              <a:rPr lang="en-US" dirty="0"/>
              <a:t> [3] "state"                         "population"                   </a:t>
            </a:r>
          </a:p>
          <a:p>
            <a:r>
              <a:rPr lang="en-US" dirty="0"/>
              <a:t> [5] "</a:t>
            </a:r>
            <a:r>
              <a:rPr lang="en-US" dirty="0" err="1"/>
              <a:t>n_copied_accounts</a:t>
            </a:r>
            <a:r>
              <a:rPr lang="en-US" dirty="0"/>
              <a:t>"             "</a:t>
            </a:r>
            <a:r>
              <a:rPr lang="en-US" dirty="0" err="1"/>
              <a:t>is_copycat</a:t>
            </a:r>
            <a:r>
              <a:rPr lang="en-US" dirty="0"/>
              <a:t>"                   </a:t>
            </a:r>
          </a:p>
          <a:p>
            <a:r>
              <a:rPr lang="en-US" dirty="0"/>
              <a:t> [7] "</a:t>
            </a:r>
            <a:r>
              <a:rPr lang="en-US" dirty="0" err="1"/>
              <a:t>gdp</a:t>
            </a:r>
            <a:r>
              <a:rPr lang="en-US" dirty="0"/>
              <a:t>"                           "</a:t>
            </a:r>
            <a:r>
              <a:rPr lang="en-US" dirty="0" err="1"/>
              <a:t>gdp_per_capita</a:t>
            </a:r>
            <a:r>
              <a:rPr lang="en-US" dirty="0"/>
              <a:t>"               </a:t>
            </a:r>
          </a:p>
          <a:p>
            <a:r>
              <a:rPr lang="en-US" dirty="0"/>
              <a:t> [9] "</a:t>
            </a:r>
            <a:r>
              <a:rPr lang="en-US" dirty="0" err="1"/>
              <a:t>urban_hierarchy</a:t>
            </a:r>
            <a:r>
              <a:rPr lang="en-US" dirty="0"/>
              <a:t>"               "accountant"                   </a:t>
            </a:r>
          </a:p>
          <a:p>
            <a:r>
              <a:rPr lang="en-US" dirty="0"/>
              <a:t>[11] "</a:t>
            </a:r>
            <a:r>
              <a:rPr lang="en-US" dirty="0" err="1"/>
              <a:t>uncompliant_w_health_ministry</a:t>
            </a:r>
            <a:r>
              <a:rPr lang="en-US" dirty="0"/>
              <a:t>" "</a:t>
            </a:r>
            <a:r>
              <a:rPr lang="en-US" dirty="0" err="1"/>
              <a:t>outsourced_accountant</a:t>
            </a:r>
            <a:r>
              <a:rPr lang="en-US" dirty="0"/>
              <a:t>"        </a:t>
            </a:r>
          </a:p>
          <a:p>
            <a:r>
              <a:rPr lang="en-US" dirty="0"/>
              <a:t>[13] "</a:t>
            </a:r>
            <a:r>
              <a:rPr lang="en-US" dirty="0" err="1"/>
              <a:t>nb_cities_same_accountant</a:t>
            </a:r>
            <a:r>
              <a:rPr lang="en-US" dirty="0"/>
              <a:t>"    </a:t>
            </a:r>
          </a:p>
          <a:p>
            <a:r>
              <a:rPr lang="en-US" dirty="0"/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612319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D0B84-BB06-4EAF-AA45-F7158E30D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472126"/>
          </a:xfrm>
        </p:spPr>
        <p:txBody>
          <a:bodyPr>
            <a:normAutofit fontScale="90000"/>
          </a:bodyPr>
          <a:lstStyle/>
          <a:p>
            <a:r>
              <a:rPr lang="pt-BR" dirty="0"/>
              <a:t>RAW Data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22C3861-3C8A-4FBA-8833-6D8BA7AE75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8327586"/>
              </p:ext>
            </p:extLst>
          </p:nvPr>
        </p:nvGraphicFramePr>
        <p:xfrm>
          <a:off x="581025" y="1890877"/>
          <a:ext cx="11029950" cy="4084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6209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9D2ACA-E7AD-44D5-BCE6-4397866B5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33" y="1577340"/>
            <a:ext cx="4955798" cy="3703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fontAlgn="base">
              <a:spcAft>
                <a:spcPct val="0"/>
              </a:spcAft>
              <a:buClrTx/>
              <a:buSzTx/>
              <a:tabLst/>
            </a:pPr>
            <a:r>
              <a:rPr kumimoji="0" lang="en-US" altLang="en-US" sz="7200" i="0" u="none" strike="noStrike" normalizeH="0" baseline="0" dirty="0">
                <a:ln>
                  <a:noFill/>
                </a:ln>
                <a:solidFill>
                  <a:srgbClr val="FFFFFF">
                    <a:alpha val="90000"/>
                  </a:srgbClr>
                </a:solidFill>
                <a:effectLst/>
              </a:rPr>
              <a:t>1054061</a:t>
            </a:r>
            <a:br>
              <a:rPr kumimoji="0" lang="en-US" altLang="en-US" sz="7200" i="0" u="none" strike="noStrike" normalizeH="0" baseline="0" dirty="0">
                <a:ln>
                  <a:noFill/>
                </a:ln>
                <a:solidFill>
                  <a:srgbClr val="FFFFFF">
                    <a:alpha val="90000"/>
                  </a:srgbClr>
                </a:solidFill>
                <a:effectLst/>
              </a:rPr>
            </a:br>
            <a:r>
              <a:rPr kumimoji="0" lang="en-US" altLang="en-US" sz="4400" i="0" u="none" strike="noStrike" normalizeH="0" baseline="0" dirty="0">
                <a:ln>
                  <a:noFill/>
                </a:ln>
                <a:solidFill>
                  <a:srgbClr val="FFFFFF">
                    <a:alpha val="90000"/>
                  </a:srgbClr>
                </a:solidFill>
                <a:effectLst/>
              </a:rPr>
              <a:t>financial accounts</a:t>
            </a:r>
            <a:endParaRPr kumimoji="0" lang="en-US" altLang="en-US" sz="7200" i="0" u="none" strike="noStrike" normalizeH="0" baseline="0" dirty="0">
              <a:ln>
                <a:noFill/>
              </a:ln>
              <a:solidFill>
                <a:srgbClr val="FFFFFF">
                  <a:alpha val="90000"/>
                </a:srgbClr>
              </a:solidFill>
              <a:effectLst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83280"/>
            <a:ext cx="3703320" cy="91440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70849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86B71-4BFC-4AF7-8C3B-436EF7A3E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433" y="702156"/>
            <a:ext cx="3739013" cy="3686964"/>
          </a:xfrm>
        </p:spPr>
        <p:txBody>
          <a:bodyPr>
            <a:normAutofit/>
          </a:bodyPr>
          <a:lstStyle/>
          <a:p>
            <a:r>
              <a:rPr lang="en-US" sz="4000" dirty="0"/>
              <a:t>BRAZIL IS </a:t>
            </a:r>
            <a:br>
              <a:rPr lang="en-US" sz="4000" dirty="0"/>
            </a:br>
            <a:r>
              <a:rPr lang="en-US" sz="11500" dirty="0"/>
              <a:t>BIG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A54BB8-A009-4974-AE7A-B1512E3940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60" r="2235" b="-2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C6161-1182-40AF-BD93-35D0B5E35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4719" y="5313146"/>
            <a:ext cx="3568661" cy="1249346"/>
          </a:xfrm>
        </p:spPr>
        <p:txBody>
          <a:bodyPr>
            <a:normAutofit/>
          </a:bodyPr>
          <a:lstStyle/>
          <a:p>
            <a:r>
              <a:rPr lang="en-US" dirty="0"/>
              <a:t>Source</a:t>
            </a:r>
            <a:r>
              <a:rPr lang="pt-BR" dirty="0"/>
              <a:t>: </a:t>
            </a:r>
            <a:r>
              <a:rPr lang="en-US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https://www.cia.gov/library/publications/the-world-factbook/geos/print_br.html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7657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D2ACA-E7AD-44D5-BCE6-4397866B5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20CC5F2-4829-4035-925D-E11A728EEDC7}"/>
              </a:ext>
            </a:extLst>
          </p:cNvPr>
          <p:cNvSpPr/>
          <p:nvPr/>
        </p:nvSpPr>
        <p:spPr>
          <a:xfrm>
            <a:off x="654518" y="3617088"/>
            <a:ext cx="2406316" cy="14919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BRAZILIAN INSTITUTE OF GEOGRAPHY AND STATISTICS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FCBD44-6EBE-42B8-94AC-087A844FED41}"/>
              </a:ext>
            </a:extLst>
          </p:cNvPr>
          <p:cNvSpPr/>
          <p:nvPr/>
        </p:nvSpPr>
        <p:spPr>
          <a:xfrm>
            <a:off x="654518" y="2030884"/>
            <a:ext cx="2406316" cy="14919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TREASURY DEPARTMENT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D102E24-69F3-411D-99C3-D790CAD60F05}"/>
              </a:ext>
            </a:extLst>
          </p:cNvPr>
          <p:cNvSpPr/>
          <p:nvPr/>
        </p:nvSpPr>
        <p:spPr>
          <a:xfrm>
            <a:off x="654518" y="5203292"/>
            <a:ext cx="2406316" cy="14919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MINISTRY OF HEALTH</a:t>
            </a:r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CE4CC81-1F2B-4796-845C-88F24C61DC70}"/>
              </a:ext>
            </a:extLst>
          </p:cNvPr>
          <p:cNvSpPr/>
          <p:nvPr/>
        </p:nvSpPr>
        <p:spPr>
          <a:xfrm>
            <a:off x="3165111" y="2030884"/>
            <a:ext cx="3014307" cy="4139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BALANCE SHEETS (2018)</a:t>
            </a:r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A0F9A47-6065-45D8-B1AD-4CF4418A5A55}"/>
              </a:ext>
            </a:extLst>
          </p:cNvPr>
          <p:cNvSpPr/>
          <p:nvPr/>
        </p:nvSpPr>
        <p:spPr>
          <a:xfrm>
            <a:off x="3165111" y="2569875"/>
            <a:ext cx="3014307" cy="4139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CHANGE IN WEALTH (2018)</a:t>
            </a:r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0C12545-B0BF-453F-9E43-02246A244D22}"/>
              </a:ext>
            </a:extLst>
          </p:cNvPr>
          <p:cNvSpPr/>
          <p:nvPr/>
        </p:nvSpPr>
        <p:spPr>
          <a:xfrm>
            <a:off x="3165111" y="3108867"/>
            <a:ext cx="3014307" cy="4139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SUBMISSION DATES</a:t>
            </a:r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0AC9B72-530A-4FDD-826B-00E9DC60FA6A}"/>
              </a:ext>
            </a:extLst>
          </p:cNvPr>
          <p:cNvSpPr/>
          <p:nvPr/>
        </p:nvSpPr>
        <p:spPr>
          <a:xfrm>
            <a:off x="3182758" y="3665532"/>
            <a:ext cx="3014307" cy="4139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GDP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563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05729A4-6F0F-4423-AD0C-EF27345E6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04CB79E-F775-42E6-994C-D5FA8C17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AAB5B94-95EF-4963-859C-1FA406D62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Image result for beautiful sugar loaf&quot;">
            <a:extLst>
              <a:ext uri="{FF2B5EF4-FFF2-40B4-BE49-F238E27FC236}">
                <a16:creationId xmlns:a16="http://schemas.microsoft.com/office/drawing/2014/main" id="{C7A20C19-ABDA-4CA1-8A31-BDDCC5E7F7F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20E7CF-F946-44AB-8F05-6AA3E802A81E}"/>
              </a:ext>
            </a:extLst>
          </p:cNvPr>
          <p:cNvSpPr txBox="1"/>
          <p:nvPr/>
        </p:nvSpPr>
        <p:spPr>
          <a:xfrm>
            <a:off x="4060257" y="625644"/>
            <a:ext cx="407148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500" dirty="0"/>
              <a:t>5,423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4239885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8C97474-5879-4DB5-B4F3-F0357104B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31CBB7-4817-4B54-A7F9-0AE2D0C47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029" y="457200"/>
            <a:ext cx="5010912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BC321D-B05F-4857-8880-97F61B9B7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791" y="601200"/>
            <a:ext cx="5009388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9B9C57-9274-4740-9912-1EC89374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606" y="938022"/>
            <a:ext cx="4597758" cy="1188720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1C183-B9C6-4060-8ECD-9D1633462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3606" y="2340864"/>
            <a:ext cx="4597758" cy="3793237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227A3A-1539-468C-8146-F39B96471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852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B2D2D9-6BB8-43CC-AA54-87C8DCA17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17587"/>
            <a:ext cx="12192000" cy="78771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1E9340-E0E3-4764-8F59-C91E6AF11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79E56-5802-454C-A067-A9D4EE408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B9C5CF-A385-4541-BC07-D8968782A2AD}"/>
              </a:ext>
            </a:extLst>
          </p:cNvPr>
          <p:cNvSpPr txBox="1"/>
          <p:nvPr/>
        </p:nvSpPr>
        <p:spPr>
          <a:xfrm>
            <a:off x="1828800" y="-433596"/>
            <a:ext cx="2999874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9600" dirty="0"/>
              <a:t>1</a:t>
            </a:r>
            <a:endParaRPr lang="en-US" sz="49600" dirty="0"/>
          </a:p>
        </p:txBody>
      </p:sp>
    </p:spTree>
    <p:extLst>
      <p:ext uri="{BB962C8B-B14F-4D97-AF65-F5344CB8AC3E}">
        <p14:creationId xmlns:p14="http://schemas.microsoft.com/office/powerpoint/2010/main" val="2700051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2E7001-C5DD-476F-8B0F-92010932E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82601"/>
            <a:ext cx="12456160" cy="830410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55EBA-5008-48F9-BCE7-EA8C2AA7C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3169920"/>
            <a:ext cx="6906728" cy="2805430"/>
          </a:xfrm>
        </p:spPr>
        <p:txBody>
          <a:bodyPr>
            <a:normAutofit fontScale="85000" lnSpcReduction="20000"/>
          </a:bodyPr>
          <a:lstStyle/>
          <a:p>
            <a:r>
              <a:rPr lang="pt-BR" sz="2400" dirty="0" err="1"/>
              <a:t>Cities</a:t>
            </a:r>
            <a:r>
              <a:rPr lang="pt-BR" sz="2400" dirty="0"/>
              <a:t> </a:t>
            </a:r>
            <a:r>
              <a:rPr lang="pt-BR" sz="2400" dirty="0" err="1">
                <a:solidFill>
                  <a:srgbClr val="FF0000"/>
                </a:solidFill>
              </a:rPr>
              <a:t>copy</a:t>
            </a:r>
            <a:r>
              <a:rPr lang="pt-BR" sz="2400" dirty="0"/>
              <a:t> </a:t>
            </a:r>
            <a:r>
              <a:rPr lang="pt-BR" sz="2400" dirty="0" err="1"/>
              <a:t>accounts</a:t>
            </a:r>
            <a:r>
              <a:rPr lang="pt-BR" sz="2400" dirty="0"/>
              <a:t> </a:t>
            </a:r>
            <a:r>
              <a:rPr lang="pt-BR" sz="2400" dirty="0" err="1"/>
              <a:t>from</a:t>
            </a:r>
            <a:r>
              <a:rPr lang="pt-BR" sz="2400" dirty="0"/>
              <a:t> </a:t>
            </a:r>
            <a:r>
              <a:rPr lang="pt-BR" sz="2400" dirty="0" err="1"/>
              <a:t>one</a:t>
            </a:r>
            <a:r>
              <a:rPr lang="pt-BR" sz="2400" dirty="0"/>
              <a:t> </a:t>
            </a:r>
            <a:r>
              <a:rPr lang="pt-BR" sz="2400" dirty="0" err="1"/>
              <a:t>another</a:t>
            </a:r>
            <a:endParaRPr lang="pt-BR" sz="2400" dirty="0"/>
          </a:p>
          <a:p>
            <a:r>
              <a:rPr lang="pt-BR" sz="2400" dirty="0" err="1">
                <a:solidFill>
                  <a:srgbClr val="C00000"/>
                </a:solidFill>
              </a:rPr>
              <a:t>Smaller</a:t>
            </a:r>
            <a:r>
              <a:rPr lang="pt-BR" sz="2400" dirty="0">
                <a:solidFill>
                  <a:srgbClr val="C00000"/>
                </a:solidFill>
              </a:rPr>
              <a:t>, </a:t>
            </a:r>
            <a:r>
              <a:rPr lang="pt-BR" sz="2400" dirty="0" err="1">
                <a:solidFill>
                  <a:srgbClr val="C00000"/>
                </a:solidFill>
              </a:rPr>
              <a:t>poorer</a:t>
            </a:r>
            <a:r>
              <a:rPr lang="pt-BR" sz="2400" dirty="0">
                <a:solidFill>
                  <a:srgbClr val="C00000"/>
                </a:solidFill>
              </a:rPr>
              <a:t> </a:t>
            </a:r>
            <a:r>
              <a:rPr lang="pt-BR" sz="2400" dirty="0" err="1">
                <a:solidFill>
                  <a:srgbClr val="C00000"/>
                </a:solidFill>
              </a:rPr>
              <a:t>and</a:t>
            </a:r>
            <a:r>
              <a:rPr lang="pt-BR" sz="2400" dirty="0">
                <a:solidFill>
                  <a:srgbClr val="C00000"/>
                </a:solidFill>
              </a:rPr>
              <a:t> </a:t>
            </a:r>
            <a:r>
              <a:rPr lang="pt-BR" sz="2400" dirty="0" err="1">
                <a:solidFill>
                  <a:srgbClr val="C00000"/>
                </a:solidFill>
              </a:rPr>
              <a:t>less-developed</a:t>
            </a:r>
            <a:r>
              <a:rPr lang="pt-BR" sz="2400" dirty="0"/>
              <a:t> </a:t>
            </a:r>
            <a:r>
              <a:rPr lang="pt-BR" sz="2400" dirty="0" err="1"/>
              <a:t>cities</a:t>
            </a:r>
            <a:r>
              <a:rPr lang="pt-BR" sz="2400" dirty="0"/>
              <a:t> are more </a:t>
            </a:r>
            <a:r>
              <a:rPr lang="pt-BR" sz="2400" dirty="0" err="1"/>
              <a:t>likely</a:t>
            </a:r>
            <a:r>
              <a:rPr lang="pt-BR" sz="2400" dirty="0"/>
              <a:t> </a:t>
            </a:r>
            <a:r>
              <a:rPr lang="pt-BR" sz="2400" dirty="0" err="1"/>
              <a:t>to</a:t>
            </a:r>
            <a:r>
              <a:rPr lang="pt-BR" sz="2400" dirty="0"/>
              <a:t> </a:t>
            </a:r>
            <a:r>
              <a:rPr lang="pt-BR" sz="2400" dirty="0" err="1"/>
              <a:t>copy</a:t>
            </a:r>
            <a:r>
              <a:rPr lang="pt-BR" sz="2400" dirty="0"/>
              <a:t> </a:t>
            </a:r>
            <a:r>
              <a:rPr lang="pt-BR" sz="2400" dirty="0" err="1"/>
              <a:t>other</a:t>
            </a:r>
            <a:r>
              <a:rPr lang="pt-BR" sz="2400" dirty="0"/>
              <a:t> </a:t>
            </a:r>
            <a:r>
              <a:rPr lang="pt-BR" sz="2400" dirty="0" err="1"/>
              <a:t>cities</a:t>
            </a:r>
            <a:r>
              <a:rPr lang="pt-BR" sz="2400" dirty="0"/>
              <a:t>’ </a:t>
            </a:r>
            <a:r>
              <a:rPr lang="pt-BR" sz="2400" dirty="0" err="1"/>
              <a:t>accounts</a:t>
            </a:r>
            <a:r>
              <a:rPr lang="pt-BR" sz="2400" dirty="0"/>
              <a:t>.</a:t>
            </a:r>
          </a:p>
          <a:p>
            <a:r>
              <a:rPr lang="pt-BR" sz="2400" dirty="0" err="1"/>
              <a:t>Cities</a:t>
            </a:r>
            <a:r>
              <a:rPr lang="pt-BR" sz="2400" dirty="0"/>
              <a:t> are more </a:t>
            </a:r>
            <a:r>
              <a:rPr lang="pt-BR" sz="2400" dirty="0" err="1"/>
              <a:t>prone</a:t>
            </a:r>
            <a:r>
              <a:rPr lang="pt-BR" sz="2400" dirty="0"/>
              <a:t> </a:t>
            </a:r>
            <a:r>
              <a:rPr lang="pt-BR" sz="2400" dirty="0" err="1"/>
              <a:t>to</a:t>
            </a:r>
            <a:r>
              <a:rPr lang="pt-BR" sz="2400" dirty="0"/>
              <a:t> </a:t>
            </a:r>
            <a:r>
              <a:rPr lang="pt-BR" sz="2400" dirty="0" err="1"/>
              <a:t>copying</a:t>
            </a:r>
            <a:r>
              <a:rPr lang="pt-BR" sz="2400" dirty="0"/>
              <a:t> </a:t>
            </a:r>
            <a:r>
              <a:rPr lang="pt-BR" sz="2400" dirty="0" err="1"/>
              <a:t>accounts</a:t>
            </a:r>
            <a:r>
              <a:rPr lang="pt-BR" sz="2400" dirty="0"/>
              <a:t> </a:t>
            </a:r>
            <a:r>
              <a:rPr lang="pt-BR" sz="2400" dirty="0" err="1"/>
              <a:t>from</a:t>
            </a:r>
            <a:r>
              <a:rPr lang="pt-BR" sz="2400" dirty="0"/>
              <a:t> </a:t>
            </a:r>
            <a:r>
              <a:rPr lang="pt-BR" sz="2400" dirty="0" err="1"/>
              <a:t>cities</a:t>
            </a:r>
            <a:r>
              <a:rPr lang="pt-BR" sz="2400" dirty="0"/>
              <a:t> </a:t>
            </a:r>
            <a:r>
              <a:rPr lang="pt-BR" sz="2400" dirty="0" err="1"/>
              <a:t>which</a:t>
            </a:r>
            <a:r>
              <a:rPr lang="pt-BR" sz="2400" dirty="0"/>
              <a:t> are </a:t>
            </a:r>
            <a:r>
              <a:rPr lang="pt-BR" sz="2400" dirty="0" err="1">
                <a:solidFill>
                  <a:srgbClr val="C00000"/>
                </a:solidFill>
              </a:rPr>
              <a:t>nearby</a:t>
            </a:r>
            <a:r>
              <a:rPr lang="pt-BR" sz="2400" dirty="0"/>
              <a:t>.</a:t>
            </a:r>
          </a:p>
          <a:p>
            <a:r>
              <a:rPr lang="pt-BR" sz="2400" dirty="0" err="1"/>
              <a:t>Cities</a:t>
            </a:r>
            <a:r>
              <a:rPr lang="pt-BR" sz="2400" dirty="0"/>
              <a:t> are more </a:t>
            </a:r>
            <a:r>
              <a:rPr lang="pt-BR" sz="2400" dirty="0" err="1"/>
              <a:t>prone</a:t>
            </a:r>
            <a:r>
              <a:rPr lang="pt-BR" sz="2400" dirty="0"/>
              <a:t> </a:t>
            </a:r>
            <a:r>
              <a:rPr lang="pt-BR" sz="2400" dirty="0" err="1"/>
              <a:t>to</a:t>
            </a:r>
            <a:r>
              <a:rPr lang="pt-BR" sz="2400" dirty="0"/>
              <a:t> </a:t>
            </a:r>
            <a:r>
              <a:rPr lang="pt-BR" sz="2400" dirty="0" err="1"/>
              <a:t>copying</a:t>
            </a:r>
            <a:r>
              <a:rPr lang="pt-BR" sz="2400" dirty="0"/>
              <a:t> </a:t>
            </a:r>
            <a:r>
              <a:rPr lang="pt-BR" sz="2400" dirty="0" err="1"/>
              <a:t>accounts</a:t>
            </a:r>
            <a:r>
              <a:rPr lang="pt-BR" sz="2400" dirty="0"/>
              <a:t> </a:t>
            </a:r>
            <a:r>
              <a:rPr lang="pt-BR" sz="2400" dirty="0" err="1"/>
              <a:t>from</a:t>
            </a:r>
            <a:r>
              <a:rPr lang="pt-BR" sz="2400" dirty="0"/>
              <a:t> </a:t>
            </a:r>
            <a:r>
              <a:rPr lang="pt-BR" sz="2400" dirty="0" err="1"/>
              <a:t>cities</a:t>
            </a:r>
            <a:r>
              <a:rPr lang="pt-BR" sz="2400" dirty="0"/>
              <a:t> </a:t>
            </a:r>
            <a:r>
              <a:rPr lang="pt-BR" sz="2400" dirty="0" err="1"/>
              <a:t>with</a:t>
            </a:r>
            <a:r>
              <a:rPr lang="pt-BR" sz="2400" dirty="0"/>
              <a:t> </a:t>
            </a:r>
            <a:r>
              <a:rPr lang="pt-BR" sz="2400" dirty="0" err="1"/>
              <a:t>which</a:t>
            </a:r>
            <a:r>
              <a:rPr lang="pt-BR" sz="2400" dirty="0"/>
              <a:t> </a:t>
            </a:r>
            <a:r>
              <a:rPr lang="pt-BR" sz="2400" dirty="0" err="1"/>
              <a:t>they</a:t>
            </a:r>
            <a:r>
              <a:rPr lang="pt-BR" sz="2400" dirty="0"/>
              <a:t> </a:t>
            </a:r>
            <a:r>
              <a:rPr lang="pt-BR" sz="2400" dirty="0" err="1">
                <a:solidFill>
                  <a:srgbClr val="C00000"/>
                </a:solidFill>
              </a:rPr>
              <a:t>share</a:t>
            </a:r>
            <a:r>
              <a:rPr lang="pt-BR" sz="2400" dirty="0">
                <a:solidFill>
                  <a:srgbClr val="C00000"/>
                </a:solidFill>
              </a:rPr>
              <a:t> </a:t>
            </a:r>
            <a:r>
              <a:rPr lang="pt-BR" sz="2400" dirty="0" err="1">
                <a:solidFill>
                  <a:srgbClr val="C00000"/>
                </a:solidFill>
              </a:rPr>
              <a:t>the</a:t>
            </a:r>
            <a:r>
              <a:rPr lang="pt-BR" sz="2400" dirty="0">
                <a:solidFill>
                  <a:srgbClr val="C00000"/>
                </a:solidFill>
              </a:rPr>
              <a:t> </a:t>
            </a:r>
            <a:r>
              <a:rPr lang="pt-BR" sz="2400" dirty="0" err="1">
                <a:solidFill>
                  <a:srgbClr val="C00000"/>
                </a:solidFill>
              </a:rPr>
              <a:t>accountant</a:t>
            </a:r>
            <a:r>
              <a:rPr lang="pt-BR" sz="2400" dirty="0"/>
              <a:t>. (</a:t>
            </a:r>
            <a:r>
              <a:rPr lang="pt-BR" sz="2400" dirty="0" err="1">
                <a:solidFill>
                  <a:schemeClr val="tx1"/>
                </a:solidFill>
              </a:rPr>
              <a:t>Accountant’s</a:t>
            </a:r>
            <a:r>
              <a:rPr lang="pt-BR" sz="2400" dirty="0">
                <a:solidFill>
                  <a:schemeClr val="tx1"/>
                </a:solidFill>
              </a:rPr>
              <a:t> </a:t>
            </a:r>
            <a:r>
              <a:rPr lang="pt-BR" sz="2400" dirty="0" err="1">
                <a:solidFill>
                  <a:schemeClr val="tx1"/>
                </a:solidFill>
              </a:rPr>
              <a:t>blame</a:t>
            </a:r>
            <a:r>
              <a:rPr lang="pt-BR" sz="2400" dirty="0">
                <a:solidFill>
                  <a:schemeClr val="tx1"/>
                </a:solidFill>
              </a:rPr>
              <a:t> </a:t>
            </a:r>
            <a:r>
              <a:rPr lang="pt-BR" sz="2400" dirty="0" err="1">
                <a:solidFill>
                  <a:schemeClr val="tx1"/>
                </a:solidFill>
              </a:rPr>
              <a:t>hypothesis</a:t>
            </a:r>
            <a:r>
              <a:rPr lang="pt-BR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805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35E7F8-DB5A-49E7-AAF4-18728E6E3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FFFFFF"/>
                </a:solidFill>
              </a:rPr>
              <a:t>How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can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we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know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someone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is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copying</a:t>
            </a:r>
            <a:r>
              <a:rPr lang="pt-BR" dirty="0">
                <a:solidFill>
                  <a:srgbClr val="FFFFFF"/>
                </a:solidFill>
              </a:rPr>
              <a:t>?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8F2BA-D096-4B08-8EA5-D617B6917F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FFFFFF"/>
                </a:solidFill>
              </a:rPr>
              <a:t>How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many</a:t>
            </a:r>
            <a:r>
              <a:rPr lang="pt-BR" dirty="0">
                <a:solidFill>
                  <a:srgbClr val="FFFFFF"/>
                </a:solidFill>
              </a:rPr>
              <a:t> matches </a:t>
            </a:r>
            <a:r>
              <a:rPr lang="pt-BR" dirty="0" err="1">
                <a:solidFill>
                  <a:srgbClr val="FFFFFF"/>
                </a:solidFill>
              </a:rPr>
              <a:t>of</a:t>
            </a:r>
            <a:r>
              <a:rPr lang="pt-BR" dirty="0">
                <a:solidFill>
                  <a:srgbClr val="FFFFFF"/>
                </a:solidFill>
              </a:rPr>
              <a:t> N-</a:t>
            </a:r>
            <a:r>
              <a:rPr lang="pt-BR" dirty="0" err="1">
                <a:solidFill>
                  <a:srgbClr val="FFFFFF"/>
                </a:solidFill>
              </a:rPr>
              <a:t>digit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accounts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would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we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expect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to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have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due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to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sheer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randomness</a:t>
            </a:r>
            <a:r>
              <a:rPr lang="pt-BR" dirty="0">
                <a:solidFill>
                  <a:srgbClr val="FFFFFF"/>
                </a:solidFill>
              </a:rPr>
              <a:t>?</a:t>
            </a:r>
          </a:p>
          <a:p>
            <a:r>
              <a:rPr lang="pt-BR" dirty="0" err="1">
                <a:solidFill>
                  <a:srgbClr val="FFFFFF"/>
                </a:solidFill>
              </a:rPr>
              <a:t>We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have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many</a:t>
            </a:r>
            <a:r>
              <a:rPr lang="pt-BR" dirty="0">
                <a:solidFill>
                  <a:srgbClr val="FFFFFF"/>
                </a:solidFill>
              </a:rPr>
              <a:t> more!</a:t>
            </a:r>
          </a:p>
          <a:p>
            <a:r>
              <a:rPr lang="pt-BR" b="1" dirty="0">
                <a:solidFill>
                  <a:srgbClr val="FFC000"/>
                </a:solidFill>
              </a:rPr>
              <a:t>CITIES SEEM TO BE COPYING EACH OTHER!</a:t>
            </a:r>
          </a:p>
          <a:p>
            <a:r>
              <a:rPr lang="pt-BR" dirty="0">
                <a:solidFill>
                  <a:srgbClr val="00B0F0"/>
                </a:solidFill>
              </a:rPr>
              <a:t>INSIGHT</a:t>
            </a:r>
            <a:r>
              <a:rPr lang="pt-BR" dirty="0">
                <a:solidFill>
                  <a:srgbClr val="FFFFFF"/>
                </a:solidFill>
              </a:rPr>
              <a:t>: </a:t>
            </a:r>
            <a:r>
              <a:rPr lang="pt-BR" dirty="0" err="1">
                <a:solidFill>
                  <a:srgbClr val="FFFFFF"/>
                </a:solidFill>
              </a:rPr>
              <a:t>Copycat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cities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copy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mostly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accounts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of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00B0F0"/>
                </a:solidFill>
              </a:rPr>
              <a:t>small</a:t>
            </a:r>
            <a:r>
              <a:rPr lang="pt-BR" dirty="0">
                <a:solidFill>
                  <a:srgbClr val="00B0F0"/>
                </a:solidFill>
              </a:rPr>
              <a:t> </a:t>
            </a:r>
            <a:r>
              <a:rPr lang="pt-BR" dirty="0" err="1">
                <a:solidFill>
                  <a:srgbClr val="00B0F0"/>
                </a:solidFill>
              </a:rPr>
              <a:t>values</a:t>
            </a:r>
            <a:r>
              <a:rPr lang="pt-BR" dirty="0">
                <a:solidFill>
                  <a:srgbClr val="FFFFFF"/>
                </a:solidFill>
              </a:rPr>
              <a:t> (</a:t>
            </a:r>
            <a:r>
              <a:rPr lang="pt-BR" dirty="0" err="1">
                <a:solidFill>
                  <a:srgbClr val="FFFFFF"/>
                </a:solidFill>
              </a:rPr>
              <a:t>Why</a:t>
            </a:r>
            <a:r>
              <a:rPr lang="pt-BR" dirty="0">
                <a:solidFill>
                  <a:srgbClr val="FFFFFF"/>
                </a:solidFill>
              </a:rPr>
              <a:t>? </a:t>
            </a:r>
            <a:r>
              <a:rPr lang="pt-BR" dirty="0" err="1">
                <a:solidFill>
                  <a:srgbClr val="FFFFFF"/>
                </a:solidFill>
              </a:rPr>
              <a:t>Draws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less</a:t>
            </a:r>
            <a:r>
              <a:rPr lang="pt-BR" dirty="0">
                <a:solidFill>
                  <a:srgbClr val="FFFFFF"/>
                </a:solidFill>
              </a:rPr>
              <a:t> </a:t>
            </a:r>
            <a:r>
              <a:rPr lang="pt-BR" dirty="0" err="1">
                <a:solidFill>
                  <a:srgbClr val="FFFFFF"/>
                </a:solidFill>
              </a:rPr>
              <a:t>attention</a:t>
            </a:r>
            <a:r>
              <a:rPr lang="pt-BR" dirty="0">
                <a:solidFill>
                  <a:srgbClr val="FFFFFF"/>
                </a:solidFill>
              </a:rPr>
              <a:t>?)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7EDBBA-45F5-45CC-BFC3-618071A2C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779" y="936141"/>
            <a:ext cx="6624407" cy="4968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73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05729A4-6F0F-4423-AD0C-EF27345E6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04CB79E-F775-42E6-994C-D5FA8C17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AAB5B94-95EF-4963-859C-1FA406D62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C3B48AF3-D611-4AFE-8DB7-A6FE2B64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F38636-68E6-4366-B3BE-E1D4A80D5B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384A5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8DFAEBF-B728-4ABC-ACD2-04B493BF0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B141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3063576-59D4-421D-96AD-DEF0BC506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A2AB0EF7-4532-48F4-A87C-16AC639C1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5873675"/>
            <a:ext cx="11260667" cy="516889"/>
          </a:xfrm>
          <a:prstGeom prst="rect">
            <a:avLst/>
          </a:prstGeom>
          <a:solidFill>
            <a:srgbClr val="384A5F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50" name="Picture 2" descr="Image result for Brasil praia termometro 43 graus&quot;">
            <a:extLst>
              <a:ext uri="{FF2B5EF4-FFF2-40B4-BE49-F238E27FC236}">
                <a16:creationId xmlns:a16="http://schemas.microsoft.com/office/drawing/2014/main" id="{D170E5FD-6358-4283-8FDC-B3ABB5E4989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7290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3A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mage result for pi&quot;">
            <a:extLst>
              <a:ext uri="{FF2B5EF4-FFF2-40B4-BE49-F238E27FC236}">
                <a16:creationId xmlns:a16="http://schemas.microsoft.com/office/drawing/2014/main" id="{133B358C-20E1-49F6-B60D-1CD9937117F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66178" y="643467"/>
            <a:ext cx="5459644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618963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Century School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</Words>
  <Application>Microsoft Office PowerPoint</Application>
  <PresentationFormat>Widescreen</PresentationFormat>
  <Paragraphs>54</Paragraphs>
  <Slides>20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Century Schoolbook</vt:lpstr>
      <vt:lpstr>Franklin Gothic Book</vt:lpstr>
      <vt:lpstr>Gill Sans MT</vt:lpstr>
      <vt:lpstr>Wingdings 2</vt:lpstr>
      <vt:lpstr>DividendVTI</vt:lpstr>
      <vt:lpstr>Copycat cities</vt:lpstr>
      <vt:lpstr>BRAZIL IS  BIG</vt:lpstr>
      <vt:lpstr>PowerPoint Presentation</vt:lpstr>
      <vt:lpstr>PowerPoint Presentation</vt:lpstr>
      <vt:lpstr>PowerPoint Presentation</vt:lpstr>
      <vt:lpstr>PowerPoint Presentation</vt:lpstr>
      <vt:lpstr>How can we know someone is copying?</vt:lpstr>
      <vt:lpstr>PowerPoint Presentation</vt:lpstr>
      <vt:lpstr>PowerPoint Presentation</vt:lpstr>
      <vt:lpstr>PowerPoint Presentation</vt:lpstr>
      <vt:lpstr>PowerPoint Presentation</vt:lpstr>
      <vt:lpstr>EDA</vt:lpstr>
      <vt:lpstr>PowerPoint Presentation</vt:lpstr>
      <vt:lpstr>PowerPoint Presentation</vt:lpstr>
      <vt:lpstr>A</vt:lpstr>
      <vt:lpstr>Sources of data</vt:lpstr>
      <vt:lpstr>PowerPoint Presentation</vt:lpstr>
      <vt:lpstr>RAW Data</vt:lpstr>
      <vt:lpstr>1054061 financial accounts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Copycat cities</dc:title>
  <dc:creator>Felipe Buchbinder</dc:creator>
  <cp:lastModifiedBy>Felipe Buchbinder</cp:lastModifiedBy>
  <cp:revision>1</cp:revision>
  <dcterms:created xsi:type="dcterms:W3CDTF">2019-11-30T04:43:27Z</dcterms:created>
  <dcterms:modified xsi:type="dcterms:W3CDTF">2019-11-30T04:43:52Z</dcterms:modified>
</cp:coreProperties>
</file>